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3" r:id="rId4"/>
  </p:sldMasterIdLst>
  <p:sldIdLst>
    <p:sldId id="256" r:id="rId5"/>
    <p:sldId id="258" r:id="rId6"/>
    <p:sldId id="260" r:id="rId7"/>
    <p:sldId id="257" r:id="rId8"/>
    <p:sldId id="259" r:id="rId9"/>
    <p:sldId id="261" r:id="rId10"/>
    <p:sldId id="262" r:id="rId11"/>
    <p:sldId id="265" r:id="rId12"/>
    <p:sldId id="263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41B4D-EBCF-4929-8A5D-BA4A3A4CE43B}" v="3507" dt="2021-01-08T21:10:08.976"/>
    <p1510:client id="{0B62EFC7-CF35-ADF4-498E-DC48D84E8592}" v="21" dt="2021-01-11T18:21:00.270"/>
    <p1510:client id="{1F34EFB5-FA81-464E-9477-2F2341113546}" v="334" dt="2021-01-11T03:20:51.709"/>
    <p1510:client id="{4ACC897F-4E6E-5A13-01ED-861796E81BFD}" v="7" dt="2021-01-14T17:10:55.052"/>
    <p1510:client id="{597F17C0-148D-DD03-556C-383DB500A0B9}" v="4" dt="2021-01-12T15:02:03.849"/>
    <p1510:client id="{597F17E7-0F8F-72EF-BACD-10CB39D4B1C3}" v="30" dt="2021-01-09T02:15:20.773"/>
    <p1510:client id="{8021F562-28A7-1C74-564A-65E79986F318}" v="32" dt="2021-01-12T15:20:12.167"/>
    <p1510:client id="{CDC71E09-A874-86F5-64D3-7A1FE06EB6AA}" v="102" dt="2021-01-11T03:34:52.178"/>
    <p1510:client id="{E7480DA3-22CD-06ED-6433-4D7A37749DB7}" v="563" dt="2021-01-09T16:47:03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47" d="100"/>
          <a:sy n="47" d="100"/>
        </p:scale>
        <p:origin x="60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pleberry II, Andre L." userId="S::aappleberry@southwest.tn.edu::319fe089-92ab-4734-8c5b-a799b3aff374" providerId="AD" clId="Web-{CDC71E09-A874-86F5-64D3-7A1FE06EB6AA}"/>
    <pc:docChg chg="modSld modMainMaster">
      <pc:chgData name="Appleberry II, Andre L." userId="S::aappleberry@southwest.tn.edu::319fe089-92ab-4734-8c5b-a799b3aff374" providerId="AD" clId="Web-{CDC71E09-A874-86F5-64D3-7A1FE06EB6AA}" dt="2021-01-11T03:34:52.178" v="98"/>
      <pc:docMkLst>
        <pc:docMk/>
      </pc:docMkLst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401567019" sldId="256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2371750079" sldId="257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3783320905" sldId="258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3909401811" sldId="259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3790609424" sldId="260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2893564837" sldId="261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1921510285" sldId="262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2773706632" sldId="263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1730581079" sldId="264"/>
        </pc:sldMkLst>
      </pc:sldChg>
      <pc:sldChg chg="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827048408" sldId="265"/>
        </pc:sldMkLst>
      </pc:sldChg>
      <pc:sldChg chg="addSp delSp modSp modTransition">
        <pc:chgData name="Appleberry II, Andre L." userId="S::aappleberry@southwest.tn.edu::319fe089-92ab-4734-8c5b-a799b3aff374" providerId="AD" clId="Web-{CDC71E09-A874-86F5-64D3-7A1FE06EB6AA}" dt="2021-01-11T03:34:52.178" v="98"/>
        <pc:sldMkLst>
          <pc:docMk/>
          <pc:sldMk cId="1705035756" sldId="266"/>
        </pc:sldMkLst>
        <pc:spChg chg="mod">
          <ac:chgData name="Appleberry II, Andre L." userId="S::aappleberry@southwest.tn.edu::319fe089-92ab-4734-8c5b-a799b3aff374" providerId="AD" clId="Web-{CDC71E09-A874-86F5-64D3-7A1FE06EB6AA}" dt="2021-01-11T03:32:02.284" v="74" actId="20577"/>
          <ac:spMkLst>
            <pc:docMk/>
            <pc:sldMk cId="1705035756" sldId="266"/>
            <ac:spMk id="2" creationId="{15515B59-23CC-4A1C-8CB7-022FBC8546D7}"/>
          </ac:spMkLst>
        </pc:spChg>
        <pc:spChg chg="mod">
          <ac:chgData name="Appleberry II, Andre L." userId="S::aappleberry@southwest.tn.edu::319fe089-92ab-4734-8c5b-a799b3aff374" providerId="AD" clId="Web-{CDC71E09-A874-86F5-64D3-7A1FE06EB6AA}" dt="2021-01-11T03:22:07.016" v="17" actId="20577"/>
          <ac:spMkLst>
            <pc:docMk/>
            <pc:sldMk cId="1705035756" sldId="266"/>
            <ac:spMk id="3" creationId="{730CC75A-0EC2-4984-8D72-58B9AE95358E}"/>
          </ac:spMkLst>
        </pc:spChg>
        <pc:spChg chg="mod">
          <ac:chgData name="Appleberry II, Andre L." userId="S::aappleberry@southwest.tn.edu::319fe089-92ab-4734-8c5b-a799b3aff374" providerId="AD" clId="Web-{CDC71E09-A874-86F5-64D3-7A1FE06EB6AA}" dt="2021-01-11T03:24:57.587" v="27" actId="20577"/>
          <ac:spMkLst>
            <pc:docMk/>
            <pc:sldMk cId="1705035756" sldId="266"/>
            <ac:spMk id="4" creationId="{82A9387A-DBE6-4BD8-A61E-2D5C67FB2CF2}"/>
          </ac:spMkLst>
        </pc:spChg>
        <pc:picChg chg="add mod">
          <ac:chgData name="Appleberry II, Andre L." userId="S::aappleberry@southwest.tn.edu::319fe089-92ab-4734-8c5b-a799b3aff374" providerId="AD" clId="Web-{CDC71E09-A874-86F5-64D3-7A1FE06EB6AA}" dt="2021-01-11T03:25:28.916" v="34" actId="14100"/>
          <ac:picMkLst>
            <pc:docMk/>
            <pc:sldMk cId="1705035756" sldId="266"/>
            <ac:picMk id="5" creationId="{63BBA6A3-EADB-4A72-B655-12D3E7E883ED}"/>
          </ac:picMkLst>
        </pc:picChg>
        <pc:picChg chg="del">
          <ac:chgData name="Appleberry II, Andre L." userId="S::aappleberry@southwest.tn.edu::319fe089-92ab-4734-8c5b-a799b3aff374" providerId="AD" clId="Web-{CDC71E09-A874-86F5-64D3-7A1FE06EB6AA}" dt="2021-01-11T03:21:56.875" v="15"/>
          <ac:picMkLst>
            <pc:docMk/>
            <pc:sldMk cId="1705035756" sldId="266"/>
            <ac:picMk id="6" creationId="{A8821D89-5829-4975-88B7-D825F6D0BBB5}"/>
          </ac:picMkLst>
        </pc:picChg>
      </pc:sldChg>
      <pc:sldMasterChg chg="modTransition modSldLayout">
        <pc:chgData name="Appleberry II, Andre L." userId="S::aappleberry@southwest.tn.edu::319fe089-92ab-4734-8c5b-a799b3aff374" providerId="AD" clId="Web-{CDC71E09-A874-86F5-64D3-7A1FE06EB6AA}" dt="2021-01-11T03:34:52.178" v="98"/>
        <pc:sldMasterMkLst>
          <pc:docMk/>
          <pc:sldMasterMk cId="297182874" sldId="2147483763"/>
        </pc:sldMasterMkLst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97824648" sldId="2147483764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104545421" sldId="2147483765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726464351" sldId="2147483766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2423384845" sldId="2147483767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316553597" sldId="2147483768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2572380879" sldId="2147483769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3203156269" sldId="2147483770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1209119525" sldId="2147483771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1875850219" sldId="2147483772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1314503138" sldId="2147483773"/>
          </pc:sldLayoutMkLst>
        </pc:sldLayoutChg>
        <pc:sldLayoutChg chg="modTransition">
          <pc:chgData name="Appleberry II, Andre L." userId="S::aappleberry@southwest.tn.edu::319fe089-92ab-4734-8c5b-a799b3aff374" providerId="AD" clId="Web-{CDC71E09-A874-86F5-64D3-7A1FE06EB6AA}" dt="2021-01-11T03:34:52.178" v="98"/>
          <pc:sldLayoutMkLst>
            <pc:docMk/>
            <pc:sldMasterMk cId="297182874" sldId="2147483763"/>
            <pc:sldLayoutMk cId="2253749358" sldId="2147483774"/>
          </pc:sldLayoutMkLst>
        </pc:sldLayoutChg>
      </pc:sldMasterChg>
    </pc:docChg>
  </pc:docChgLst>
  <pc:docChgLst>
    <pc:chgData name="Appleberry II, Andre L." userId="S::aappleberry@southwest.tn.edu::319fe089-92ab-4734-8c5b-a799b3aff374" providerId="AD" clId="Web-{597F17C0-148D-DD03-556C-383DB500A0B9}"/>
    <pc:docChg chg="addSld modSld sldOrd">
      <pc:chgData name="Appleberry II, Andre L." userId="S::aappleberry@southwest.tn.edu::319fe089-92ab-4734-8c5b-a799b3aff374" providerId="AD" clId="Web-{597F17C0-148D-DD03-556C-383DB500A0B9}" dt="2021-01-12T15:03:31.821" v="13"/>
      <pc:docMkLst>
        <pc:docMk/>
      </pc:docMkLst>
      <pc:sldChg chg="addSp delSp modSp new mod ord setBg setClrOvrMap">
        <pc:chgData name="Appleberry II, Andre L." userId="S::aappleberry@southwest.tn.edu::319fe089-92ab-4734-8c5b-a799b3aff374" providerId="AD" clId="Web-{597F17C0-148D-DD03-556C-383DB500A0B9}" dt="2021-01-12T15:03:31.821" v="13"/>
        <pc:sldMkLst>
          <pc:docMk/>
          <pc:sldMk cId="1326034322" sldId="267"/>
        </pc:sldMkLst>
        <pc:spChg chg="add del">
          <ac:chgData name="Appleberry II, Andre L." userId="S::aappleberry@southwest.tn.edu::319fe089-92ab-4734-8c5b-a799b3aff374" providerId="AD" clId="Web-{597F17C0-148D-DD03-556C-383DB500A0B9}" dt="2021-01-12T15:03:05.148" v="6"/>
          <ac:spMkLst>
            <pc:docMk/>
            <pc:sldMk cId="1326034322" sldId="267"/>
            <ac:spMk id="4" creationId="{65CD016E-5031-49BE-9253-598979EEA71B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15.773" v="8"/>
          <ac:spMkLst>
            <pc:docMk/>
            <pc:sldMk cId="1326034322" sldId="267"/>
            <ac:spMk id="6" creationId="{53BB5D57-6178-4F62-B472-0312F6D95A85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2:25.272" v="4"/>
          <ac:spMkLst>
            <pc:docMk/>
            <pc:sldMk cId="1326034322" sldId="267"/>
            <ac:spMk id="7" creationId="{53BB5D57-6178-4F62-B472-0312F6D95A85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0" creationId="{E6C08EBB-2C97-4884-9312-EA0A6A62A238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1" creationId="{9E621646-8902-4518-ADFE-798B8AF7F1D0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2" creationId="{17406E40-244E-4DD6-94A4-E73960241945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3" creationId="{BC03DD73-798C-403F-B9AC-BFF84A0B1FFA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4" creationId="{BCA1A530-E6F6-465D-BCD0-371D816CCC10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5" creationId="{6756FE0C-DC81-49BD-AD76-1E223B686342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7" creationId="{FEEAE74D-A8B8-4601-84C4-7F01DFF4199E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19" creationId="{CFD751E0-7430-4ACA-A679-ECB74EA589C6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21" creationId="{4337B0AD-9A1D-4899-8791-EDEB9B5A1D7B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23" creationId="{20EE4868-1730-433B-AA39-A91305A4974F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25" creationId="{89921AE2-097C-4DEE-A398-FCB910D60DDC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27" creationId="{A4098D72-B456-40CC-8C9F-D08B9DD25BA5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24.133" v="10"/>
          <ac:spMkLst>
            <pc:docMk/>
            <pc:sldMk cId="1326034322" sldId="267"/>
            <ac:spMk id="30" creationId="{C40B6375-7479-45C4-8B99-EA1CF75F31E2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31" creationId="{5AB5DD23-5ECB-4E0C-AC9B-C384785BAEC9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15.773" v="8"/>
          <ac:spMkLst>
            <pc:docMk/>
            <pc:sldMk cId="1326034322" sldId="267"/>
            <ac:spMk id="32" creationId="{8C244A1F-7C11-45E7-AB98-65851A650E46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33" creationId="{7DA4BF21-FA96-43DB-A077-173C5F43338D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35" creationId="{BF956BA4-7CC2-4E13-9E1D-0854EF4CB06C}"/>
          </ac:spMkLst>
        </pc:spChg>
        <pc:spChg chg="add del">
          <ac:chgData name="Appleberry II, Andre L." userId="S::aappleberry@southwest.tn.edu::319fe089-92ab-4734-8c5b-a799b3aff374" providerId="AD" clId="Web-{597F17C0-148D-DD03-556C-383DB500A0B9}" dt="2021-01-12T15:03:31.821" v="12"/>
          <ac:spMkLst>
            <pc:docMk/>
            <pc:sldMk cId="1326034322" sldId="267"/>
            <ac:spMk id="37" creationId="{3262514D-691E-4344-8751-4E80F046A0CA}"/>
          </ac:spMkLst>
        </pc:spChg>
        <pc:grpChg chg="add del">
          <ac:chgData name="Appleberry II, Andre L." userId="S::aappleberry@southwest.tn.edu::319fe089-92ab-4734-8c5b-a799b3aff374" providerId="AD" clId="Web-{597F17C0-148D-DD03-556C-383DB500A0B9}" dt="2021-01-12T15:03:05.148" v="6"/>
          <ac:grpSpMkLst>
            <pc:docMk/>
            <pc:sldMk cId="1326034322" sldId="267"/>
            <ac:grpSpMk id="5" creationId="{503631E2-1718-4F37-AF4F-56ED9E0F52ED}"/>
          </ac:grpSpMkLst>
        </pc:grpChg>
        <pc:grpChg chg="add del">
          <ac:chgData name="Appleberry II, Andre L." userId="S::aappleberry@southwest.tn.edu::319fe089-92ab-4734-8c5b-a799b3aff374" providerId="AD" clId="Web-{597F17C0-148D-DD03-556C-383DB500A0B9}" dt="2021-01-12T15:03:15.773" v="8"/>
          <ac:grpSpMkLst>
            <pc:docMk/>
            <pc:sldMk cId="1326034322" sldId="267"/>
            <ac:grpSpMk id="8" creationId="{4800B320-C486-4967-AFB8-58E3EBDA9EF5}"/>
          </ac:grpSpMkLst>
        </pc:grpChg>
        <pc:grpChg chg="add del">
          <ac:chgData name="Appleberry II, Andre L." userId="S::aappleberry@southwest.tn.edu::319fe089-92ab-4734-8c5b-a799b3aff374" providerId="AD" clId="Web-{597F17C0-148D-DD03-556C-383DB500A0B9}" dt="2021-01-12T15:02:25.272" v="4"/>
          <ac:grpSpMkLst>
            <pc:docMk/>
            <pc:sldMk cId="1326034322" sldId="267"/>
            <ac:grpSpMk id="9" creationId="{4800B320-C486-4967-AFB8-58E3EBDA9EF5}"/>
          </ac:grpSpMkLst>
        </pc:grpChg>
        <pc:grpChg chg="add del">
          <ac:chgData name="Appleberry II, Andre L." userId="S::aappleberry@southwest.tn.edu::319fe089-92ab-4734-8c5b-a799b3aff374" providerId="AD" clId="Web-{597F17C0-148D-DD03-556C-383DB500A0B9}" dt="2021-01-12T15:03:24.133" v="10"/>
          <ac:grpSpMkLst>
            <pc:docMk/>
            <pc:sldMk cId="1326034322" sldId="267"/>
            <ac:grpSpMk id="29" creationId="{9EA06921-3C0C-4126-AF75-9499D48390C3}"/>
          </ac:grpSpMkLst>
        </pc:grpChg>
        <pc:picChg chg="add mod">
          <ac:chgData name="Appleberry II, Andre L." userId="S::aappleberry@southwest.tn.edu::319fe089-92ab-4734-8c5b-a799b3aff374" providerId="AD" clId="Web-{597F17C0-148D-DD03-556C-383DB500A0B9}" dt="2021-01-12T15:03:31.821" v="13"/>
          <ac:picMkLst>
            <pc:docMk/>
            <pc:sldMk cId="1326034322" sldId="267"/>
            <ac:picMk id="2" creationId="{A391123F-6FB8-4415-8D16-374E7CEC5946}"/>
          </ac:picMkLst>
        </pc:picChg>
      </pc:sldChg>
    </pc:docChg>
  </pc:docChgLst>
  <pc:docChgLst>
    <pc:chgData name="Appleberry II, Andre L." userId="S::aappleberry@southwest.tn.edu::319fe089-92ab-4734-8c5b-a799b3aff374" providerId="AD" clId="Web-{8021F562-28A7-1C74-564A-65E79986F318}"/>
    <pc:docChg chg="modSld">
      <pc:chgData name="Appleberry II, Andre L." userId="S::aappleberry@southwest.tn.edu::319fe089-92ab-4734-8c5b-a799b3aff374" providerId="AD" clId="Web-{8021F562-28A7-1C74-564A-65E79986F318}" dt="2021-01-12T15:20:12.167" v="16" actId="1076"/>
      <pc:docMkLst>
        <pc:docMk/>
      </pc:docMkLst>
      <pc:sldChg chg="modSp">
        <pc:chgData name="Appleberry II, Andre L." userId="S::aappleberry@southwest.tn.edu::319fe089-92ab-4734-8c5b-a799b3aff374" providerId="AD" clId="Web-{8021F562-28A7-1C74-564A-65E79986F318}" dt="2021-01-12T15:19:58.072" v="15" actId="20577"/>
        <pc:sldMkLst>
          <pc:docMk/>
          <pc:sldMk cId="2371750079" sldId="257"/>
        </pc:sldMkLst>
        <pc:spChg chg="mod">
          <ac:chgData name="Appleberry II, Andre L." userId="S::aappleberry@southwest.tn.edu::319fe089-92ab-4734-8c5b-a799b3aff374" providerId="AD" clId="Web-{8021F562-28A7-1C74-564A-65E79986F318}" dt="2021-01-12T15:19:58.072" v="15" actId="20577"/>
          <ac:spMkLst>
            <pc:docMk/>
            <pc:sldMk cId="2371750079" sldId="257"/>
            <ac:spMk id="3" creationId="{09797682-12BF-4DDB-8DBC-57A16719400E}"/>
          </ac:spMkLst>
        </pc:spChg>
        <pc:picChg chg="mod">
          <ac:chgData name="Appleberry II, Andre L." userId="S::aappleberry@southwest.tn.edu::319fe089-92ab-4734-8c5b-a799b3aff374" providerId="AD" clId="Web-{8021F562-28A7-1C74-564A-65E79986F318}" dt="2021-01-12T15:19:01.305" v="8" actId="14100"/>
          <ac:picMkLst>
            <pc:docMk/>
            <pc:sldMk cId="2371750079" sldId="257"/>
            <ac:picMk id="7" creationId="{4F492EED-B5F8-4797-A703-A2FCCC13F62E}"/>
          </ac:picMkLst>
        </pc:picChg>
      </pc:sldChg>
      <pc:sldChg chg="modSp">
        <pc:chgData name="Appleberry II, Andre L." userId="S::aappleberry@southwest.tn.edu::319fe089-92ab-4734-8c5b-a799b3aff374" providerId="AD" clId="Web-{8021F562-28A7-1C74-564A-65E79986F318}" dt="2021-01-12T15:20:12.167" v="16" actId="1076"/>
        <pc:sldMkLst>
          <pc:docMk/>
          <pc:sldMk cId="3909401811" sldId="259"/>
        </pc:sldMkLst>
        <pc:picChg chg="mod">
          <ac:chgData name="Appleberry II, Andre L." userId="S::aappleberry@southwest.tn.edu::319fe089-92ab-4734-8c5b-a799b3aff374" providerId="AD" clId="Web-{8021F562-28A7-1C74-564A-65E79986F318}" dt="2021-01-12T15:20:12.167" v="16" actId="1076"/>
          <ac:picMkLst>
            <pc:docMk/>
            <pc:sldMk cId="3909401811" sldId="259"/>
            <ac:picMk id="5" creationId="{50BCCDD7-BD90-480F-81A3-3A82D9AE96EE}"/>
          </ac:picMkLst>
        </pc:picChg>
      </pc:sldChg>
      <pc:sldChg chg="modSp">
        <pc:chgData name="Appleberry II, Andre L." userId="S::aappleberry@southwest.tn.edu::319fe089-92ab-4734-8c5b-a799b3aff374" providerId="AD" clId="Web-{8021F562-28A7-1C74-564A-65E79986F318}" dt="2021-01-12T15:18:44.507" v="7" actId="20577"/>
        <pc:sldMkLst>
          <pc:docMk/>
          <pc:sldMk cId="3790609424" sldId="260"/>
        </pc:sldMkLst>
        <pc:spChg chg="mod">
          <ac:chgData name="Appleberry II, Andre L." userId="S::aappleberry@southwest.tn.edu::319fe089-92ab-4734-8c5b-a799b3aff374" providerId="AD" clId="Web-{8021F562-28A7-1C74-564A-65E79986F318}" dt="2021-01-12T15:18:44.507" v="7" actId="20577"/>
          <ac:spMkLst>
            <pc:docMk/>
            <pc:sldMk cId="3790609424" sldId="260"/>
            <ac:spMk id="3" creationId="{E94EEBDD-C3CE-4E45-8A95-0EABBC3605CE}"/>
          </ac:spMkLst>
        </pc:spChg>
      </pc:sldChg>
    </pc:docChg>
  </pc:docChgLst>
  <pc:docChgLst>
    <pc:chgData name="Appleberry II, Andre L." userId="S::aappleberry@southwest.tn.edu::319fe089-92ab-4734-8c5b-a799b3aff374" providerId="AD" clId="Web-{E7480DA3-22CD-06ED-6433-4D7A37749DB7}"/>
    <pc:docChg chg="modSld sldOrd addMainMaster delMainMaster">
      <pc:chgData name="Appleberry II, Andre L." userId="S::aappleberry@southwest.tn.edu::319fe089-92ab-4734-8c5b-a799b3aff374" providerId="AD" clId="Web-{E7480DA3-22CD-06ED-6433-4D7A37749DB7}" dt="2021-01-09T16:47:03.668" v="552" actId="20577"/>
      <pc:docMkLst>
        <pc:docMk/>
      </pc:docMkLst>
      <pc:sldChg chg="addSp delSp modSp mod modClrScheme delDesignElem chgLayout">
        <pc:chgData name="Appleberry II, Andre L." userId="S::aappleberry@southwest.tn.edu::319fe089-92ab-4734-8c5b-a799b3aff374" providerId="AD" clId="Web-{E7480DA3-22CD-06ED-6433-4D7A37749DB7}" dt="2021-01-09T04:44:25.186" v="95" actId="14100"/>
        <pc:sldMkLst>
          <pc:docMk/>
          <pc:sldMk cId="401567019" sldId="256"/>
        </pc:sldMkLst>
        <pc:spChg chg="del mod">
          <ac:chgData name="Appleberry II, Andre L." userId="S::aappleberry@southwest.tn.edu::319fe089-92ab-4734-8c5b-a799b3aff374" providerId="AD" clId="Web-{E7480DA3-22CD-06ED-6433-4D7A37749DB7}" dt="2021-01-09T04:09:40.861" v="31"/>
          <ac:spMkLst>
            <pc:docMk/>
            <pc:sldMk cId="401567019" sldId="256"/>
            <ac:spMk id="2" creationId="{00000000-0000-0000-0000-000000000000}"/>
          </ac:spMkLst>
        </pc:spChg>
        <pc:spChg chg="del mod">
          <ac:chgData name="Appleberry II, Andre L." userId="S::aappleberry@southwest.tn.edu::319fe089-92ab-4734-8c5b-a799b3aff374" providerId="AD" clId="Web-{E7480DA3-22CD-06ED-6433-4D7A37749DB7}" dt="2021-01-09T04:05:59.965" v="18"/>
          <ac:spMkLst>
            <pc:docMk/>
            <pc:sldMk cId="401567019" sldId="256"/>
            <ac:spMk id="3" creationId="{00000000-0000-0000-0000-000000000000}"/>
          </ac:spMkLst>
        </pc:spChg>
        <pc:spChg chg="add del mod">
          <ac:chgData name="Appleberry II, Andre L." userId="S::aappleberry@southwest.tn.edu::319fe089-92ab-4734-8c5b-a799b3aff374" providerId="AD" clId="Web-{E7480DA3-22CD-06ED-6433-4D7A37749DB7}" dt="2021-01-09T04:06:15.293" v="20"/>
          <ac:spMkLst>
            <pc:docMk/>
            <pc:sldMk cId="401567019" sldId="256"/>
            <ac:spMk id="6" creationId="{FC18496F-2079-4A76-93AA-E15E7D7F60E8}"/>
          </ac:spMkLst>
        </pc:spChg>
        <pc:spChg chg="add mod">
          <ac:chgData name="Appleberry II, Andre L." userId="S::aappleberry@southwest.tn.edu::319fe089-92ab-4734-8c5b-a799b3aff374" providerId="AD" clId="Web-{E7480DA3-22CD-06ED-6433-4D7A37749DB7}" dt="2021-01-09T04:43:21.210" v="89" actId="20577"/>
          <ac:spMkLst>
            <pc:docMk/>
            <pc:sldMk cId="401567019" sldId="256"/>
            <ac:spMk id="7" creationId="{A7AB2CD9-6FDE-4931-B385-48DCEE0F4C52}"/>
          </ac:spMkLst>
        </pc:spChg>
        <pc:spChg chg="del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401567019" sldId="256"/>
            <ac:spMk id="16" creationId="{CA5B2A81-2C8E-4963-AFD4-E539D168B475}"/>
          </ac:spMkLst>
        </pc:spChg>
        <pc:picChg chg="add mod">
          <ac:chgData name="Appleberry II, Andre L." userId="S::aappleberry@southwest.tn.edu::319fe089-92ab-4734-8c5b-a799b3aff374" providerId="AD" clId="Web-{E7480DA3-22CD-06ED-6433-4D7A37749DB7}" dt="2021-01-09T04:44:25.186" v="95" actId="14100"/>
          <ac:picMkLst>
            <pc:docMk/>
            <pc:sldMk cId="401567019" sldId="256"/>
            <ac:picMk id="2" creationId="{0123CD01-55D1-477C-A43A-75001DB2B51E}"/>
          </ac:picMkLst>
        </pc:picChg>
        <pc:picChg chg="add mod">
          <ac:chgData name="Appleberry II, Andre L." userId="S::aappleberry@southwest.tn.edu::319fe089-92ab-4734-8c5b-a799b3aff374" providerId="AD" clId="Web-{E7480DA3-22CD-06ED-6433-4D7A37749DB7}" dt="2021-01-09T04:43:48.654" v="92" actId="14100"/>
          <ac:picMkLst>
            <pc:docMk/>
            <pc:sldMk cId="401567019" sldId="256"/>
            <ac:picMk id="4" creationId="{F9919753-F4B5-4D09-93A1-CB75D4D0B2A8}"/>
          </ac:picMkLst>
        </pc:picChg>
        <pc:picChg chg="del">
          <ac:chgData name="Appleberry II, Andre L." userId="S::aappleberry@southwest.tn.edu::319fe089-92ab-4734-8c5b-a799b3aff374" providerId="AD" clId="Web-{E7480DA3-22CD-06ED-6433-4D7A37749DB7}" dt="2021-01-09T04:04:19.071" v="11"/>
          <ac:picMkLst>
            <pc:docMk/>
            <pc:sldMk cId="401567019" sldId="256"/>
            <ac:picMk id="12" creationId="{E1A8C43B-D71B-406C-9E66-9D8DEC24A290}"/>
          </ac:picMkLst>
        </pc:picChg>
        <pc:cxnChg chg="del">
          <ac:chgData name="Appleberry II, Andre L." userId="S::aappleberry@southwest.tn.edu::319fe089-92ab-4734-8c5b-a799b3aff374" providerId="AD" clId="Web-{E7480DA3-22CD-06ED-6433-4D7A37749DB7}" dt="2021-01-09T04:41:33.223" v="78"/>
          <ac:cxnSpMkLst>
            <pc:docMk/>
            <pc:sldMk cId="401567019" sldId="256"/>
            <ac:cxnSpMk id="19" creationId="{9E7C23BC-DAA6-40E1-8166-B8C4439D1430}"/>
          </ac:cxnSpMkLst>
        </pc:cxnChg>
      </pc:sldChg>
      <pc:sldChg chg="addSp delSp modSp mod modClrScheme chgLayout">
        <pc:chgData name="Appleberry II, Andre L." userId="S::aappleberry@southwest.tn.edu::319fe089-92ab-4734-8c5b-a799b3aff374" providerId="AD" clId="Web-{E7480DA3-22CD-06ED-6433-4D7A37749DB7}" dt="2021-01-09T05:13:44.023" v="257" actId="20577"/>
        <pc:sldMkLst>
          <pc:docMk/>
          <pc:sldMk cId="2371750079" sldId="257"/>
        </pc:sldMkLst>
        <pc:spChg chg="mod ord">
          <ac:chgData name="Appleberry II, Andre L." userId="S::aappleberry@southwest.tn.edu::319fe089-92ab-4734-8c5b-a799b3aff374" providerId="AD" clId="Web-{E7480DA3-22CD-06ED-6433-4D7A37749DB7}" dt="2021-01-09T04:51:50.204" v="114" actId="20577"/>
          <ac:spMkLst>
            <pc:docMk/>
            <pc:sldMk cId="2371750079" sldId="257"/>
            <ac:spMk id="2" creationId="{92B64E73-58B7-42D7-9605-C3A13505BDF4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5:12:29.456" v="216" actId="14100"/>
          <ac:spMkLst>
            <pc:docMk/>
            <pc:sldMk cId="2371750079" sldId="257"/>
            <ac:spMk id="3" creationId="{09797682-12BF-4DDB-8DBC-57A16719400E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5:13:44.023" v="257" actId="20577"/>
          <ac:spMkLst>
            <pc:docMk/>
            <pc:sldMk cId="2371750079" sldId="257"/>
            <ac:spMk id="4" creationId="{0053B3C3-B71B-4E45-BC1C-335877AF3234}"/>
          </ac:spMkLst>
        </pc:spChg>
        <pc:spChg chg="add del mod">
          <ac:chgData name="Appleberry II, Andre L." userId="S::aappleberry@southwest.tn.edu::319fe089-92ab-4734-8c5b-a799b3aff374" providerId="AD" clId="Web-{E7480DA3-22CD-06ED-6433-4D7A37749DB7}" dt="2021-01-09T05:10:16.764" v="188"/>
          <ac:spMkLst>
            <pc:docMk/>
            <pc:sldMk cId="2371750079" sldId="257"/>
            <ac:spMk id="8" creationId="{DA96C79C-B1A3-4F60-A401-1CA4CEA619FC}"/>
          </ac:spMkLst>
        </pc:spChg>
        <pc:spChg chg="add del mod">
          <ac:chgData name="Appleberry II, Andre L." userId="S::aappleberry@southwest.tn.edu::319fe089-92ab-4734-8c5b-a799b3aff374" providerId="AD" clId="Web-{E7480DA3-22CD-06ED-6433-4D7A37749DB7}" dt="2021-01-09T05:10:55.156" v="194"/>
          <ac:spMkLst>
            <pc:docMk/>
            <pc:sldMk cId="2371750079" sldId="257"/>
            <ac:spMk id="9" creationId="{ECAE854A-D1A7-44CB-98C0-4FFF8B6F3A22}"/>
          </ac:spMkLst>
        </pc:spChg>
        <pc:picChg chg="del mod">
          <ac:chgData name="Appleberry II, Andre L." userId="S::aappleberry@southwest.tn.edu::319fe089-92ab-4734-8c5b-a799b3aff374" providerId="AD" clId="Web-{E7480DA3-22CD-06ED-6433-4D7A37749DB7}" dt="2021-01-09T04:50:42.546" v="96"/>
          <ac:picMkLst>
            <pc:docMk/>
            <pc:sldMk cId="2371750079" sldId="257"/>
            <ac:picMk id="5" creationId="{1C0EFEB9-257C-4C46-837E-B45F6C9F61D3}"/>
          </ac:picMkLst>
        </pc:picChg>
        <pc:picChg chg="add del mod">
          <ac:chgData name="Appleberry II, Andre L." userId="S::aappleberry@southwest.tn.edu::319fe089-92ab-4734-8c5b-a799b3aff374" providerId="AD" clId="Web-{E7480DA3-22CD-06ED-6433-4D7A37749DB7}" dt="2021-01-09T04:50:49.265" v="97"/>
          <ac:picMkLst>
            <pc:docMk/>
            <pc:sldMk cId="2371750079" sldId="257"/>
            <ac:picMk id="6" creationId="{20BF7802-A43C-4269-A2B9-5FC27BC92B2F}"/>
          </ac:picMkLst>
        </pc:picChg>
        <pc:picChg chg="add mod">
          <ac:chgData name="Appleberry II, Andre L." userId="S::aappleberry@southwest.tn.edu::319fe089-92ab-4734-8c5b-a799b3aff374" providerId="AD" clId="Web-{E7480DA3-22CD-06ED-6433-4D7A37749DB7}" dt="2021-01-09T04:56:43.769" v="118" actId="1076"/>
          <ac:picMkLst>
            <pc:docMk/>
            <pc:sldMk cId="2371750079" sldId="257"/>
            <ac:picMk id="7" creationId="{4F492EED-B5F8-4797-A703-A2FCCC13F62E}"/>
          </ac:picMkLst>
        </pc:picChg>
      </pc:sldChg>
      <pc:sldChg chg="addSp delSp modSp mod ord modMedia modClrScheme addAnim chgLayout">
        <pc:chgData name="Appleberry II, Andre L." userId="S::aappleberry@southwest.tn.edu::319fe089-92ab-4734-8c5b-a799b3aff374" providerId="AD" clId="Web-{E7480DA3-22CD-06ED-6433-4D7A37749DB7}" dt="2021-01-09T16:44:29.836" v="517"/>
        <pc:sldMkLst>
          <pc:docMk/>
          <pc:sldMk cId="3783320905" sldId="258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3783320905" sldId="258"/>
            <ac:spMk id="2" creationId="{18702F2D-FF9F-41E8-9BCF-AC35B5A97DA2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5:14:44.196" v="262" actId="20577"/>
          <ac:spMkLst>
            <pc:docMk/>
            <pc:sldMk cId="3783320905" sldId="258"/>
            <ac:spMk id="3" creationId="{00967F98-43A0-4E86-BA4E-C0928B625268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5:15:11.229" v="267" actId="20577"/>
          <ac:spMkLst>
            <pc:docMk/>
            <pc:sldMk cId="3783320905" sldId="258"/>
            <ac:spMk id="4" creationId="{A0339963-D426-4F73-9494-BC33B4D5AA04}"/>
          </ac:spMkLst>
        </pc:spChg>
        <pc:picChg chg="add mod">
          <ac:chgData name="Appleberry II, Andre L." userId="S::aappleberry@southwest.tn.edu::319fe089-92ab-4734-8c5b-a799b3aff374" providerId="AD" clId="Web-{E7480DA3-22CD-06ED-6433-4D7A37749DB7}" dt="2021-01-09T05:32:25.282" v="276" actId="14100"/>
          <ac:picMkLst>
            <pc:docMk/>
            <pc:sldMk cId="3783320905" sldId="258"/>
            <ac:picMk id="6" creationId="{188A25FD-7901-4630-AAD7-553AC111D297}"/>
          </ac:picMkLst>
        </pc:picChg>
        <pc:picChg chg="add del mod">
          <ac:chgData name="Appleberry II, Andre L." userId="S::aappleberry@southwest.tn.edu::319fe089-92ab-4734-8c5b-a799b3aff374" providerId="AD" clId="Web-{E7480DA3-22CD-06ED-6433-4D7A37749DB7}" dt="2021-01-09T16:17:04.203" v="278"/>
          <ac:picMkLst>
            <pc:docMk/>
            <pc:sldMk cId="3783320905" sldId="258"/>
            <ac:picMk id="7" creationId="{A55AC312-F444-4A17-9666-398E1727DCF8}"/>
          </ac:picMkLst>
        </pc:picChg>
        <pc:picChg chg="add del mod">
          <ac:chgData name="Appleberry II, Andre L." userId="S::aappleberry@southwest.tn.edu::319fe089-92ab-4734-8c5b-a799b3aff374" providerId="AD" clId="Web-{E7480DA3-22CD-06ED-6433-4D7A37749DB7}" dt="2021-01-09T16:30:37.504" v="282"/>
          <ac:picMkLst>
            <pc:docMk/>
            <pc:sldMk cId="3783320905" sldId="258"/>
            <ac:picMk id="8" creationId="{5801F020-2347-4521-A7DB-6C3766D22029}"/>
          </ac:picMkLst>
        </pc:picChg>
        <pc:picChg chg="add mod">
          <ac:chgData name="Appleberry II, Andre L." userId="S::aappleberry@southwest.tn.edu::319fe089-92ab-4734-8c5b-a799b3aff374" providerId="AD" clId="Web-{E7480DA3-22CD-06ED-6433-4D7A37749DB7}" dt="2021-01-09T16:32:13.803" v="284" actId="1076"/>
          <ac:picMkLst>
            <pc:docMk/>
            <pc:sldMk cId="3783320905" sldId="258"/>
            <ac:picMk id="9" creationId="{10B3AC56-04C2-4BF5-BA9B-629A59B7884E}"/>
          </ac:picMkLst>
        </pc:picChg>
      </pc:sldChg>
      <pc:sldChg chg="addSp delSp modSp mod modClrScheme chgLayout">
        <pc:chgData name="Appleberry II, Andre L." userId="S::aappleberry@southwest.tn.edu::319fe089-92ab-4734-8c5b-a799b3aff374" providerId="AD" clId="Web-{E7480DA3-22CD-06ED-6433-4D7A37749DB7}" dt="2021-01-09T16:43:46.804" v="513" actId="20577"/>
        <pc:sldMkLst>
          <pc:docMk/>
          <pc:sldMk cId="3909401811" sldId="259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3909401811" sldId="259"/>
            <ac:spMk id="2" creationId="{51851D07-A148-4D9B-A597-E43DDAC691C5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16:43:42.194" v="506" actId="20577"/>
          <ac:spMkLst>
            <pc:docMk/>
            <pc:sldMk cId="3909401811" sldId="259"/>
            <ac:spMk id="3" creationId="{93ECCBE5-46B4-45A7-9B17-82F48DB659FD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16:43:46.804" v="513" actId="20577"/>
          <ac:spMkLst>
            <pc:docMk/>
            <pc:sldMk cId="3909401811" sldId="259"/>
            <ac:spMk id="4" creationId="{274E6EAA-2743-40D2-9DAD-47ED60F10DBF}"/>
          </ac:spMkLst>
        </pc:spChg>
        <pc:spChg chg="add del mod">
          <ac:chgData name="Appleberry II, Andre L." userId="S::aappleberry@southwest.tn.edu::319fe089-92ab-4734-8c5b-a799b3aff374" providerId="AD" clId="Web-{E7480DA3-22CD-06ED-6433-4D7A37749DB7}" dt="2021-01-09T16:40:49.800" v="335"/>
          <ac:spMkLst>
            <pc:docMk/>
            <pc:sldMk cId="3909401811" sldId="259"/>
            <ac:spMk id="10" creationId="{0E93F508-48B9-4D68-9925-041DDD16E616}"/>
          </ac:spMkLst>
        </pc:spChg>
        <pc:graphicFrameChg chg="add del mod modGraphic">
          <ac:chgData name="Appleberry II, Andre L." userId="S::aappleberry@southwest.tn.edu::319fe089-92ab-4734-8c5b-a799b3aff374" providerId="AD" clId="Web-{E7480DA3-22CD-06ED-6433-4D7A37749DB7}" dt="2021-01-09T16:42:53.068" v="440"/>
          <ac:graphicFrameMkLst>
            <pc:docMk/>
            <pc:sldMk cId="3909401811" sldId="259"/>
            <ac:graphicFrameMk id="9" creationId="{DAACCCDC-DA0F-421A-A652-96D73E419B2C}"/>
          </ac:graphicFrameMkLst>
        </pc:graphicFrameChg>
        <pc:picChg chg="add del mod">
          <ac:chgData name="Appleberry II, Andre L." userId="S::aappleberry@southwest.tn.edu::319fe089-92ab-4734-8c5b-a799b3aff374" providerId="AD" clId="Web-{E7480DA3-22CD-06ED-6433-4D7A37749DB7}" dt="2021-01-09T16:35:51.808" v="285"/>
          <ac:picMkLst>
            <pc:docMk/>
            <pc:sldMk cId="3909401811" sldId="259"/>
            <ac:picMk id="5" creationId="{34ADFE63-359E-4BF9-9EB5-C8547487A78D}"/>
          </ac:picMkLst>
        </pc:picChg>
        <pc:picChg chg="add mod">
          <ac:chgData name="Appleberry II, Andre L." userId="S::aappleberry@southwest.tn.edu::319fe089-92ab-4734-8c5b-a799b3aff374" providerId="AD" clId="Web-{E7480DA3-22CD-06ED-6433-4D7A37749DB7}" dt="2021-01-09T16:43:14.662" v="442" actId="1076"/>
          <ac:picMkLst>
            <pc:docMk/>
            <pc:sldMk cId="3909401811" sldId="259"/>
            <ac:picMk id="6" creationId="{3AECCE07-6AAB-46ED-B70D-D6D572567C1B}"/>
          </ac:picMkLst>
        </pc:picChg>
        <pc:picChg chg="add mod">
          <ac:chgData name="Appleberry II, Andre L." userId="S::aappleberry@southwest.tn.edu::319fe089-92ab-4734-8c5b-a799b3aff374" providerId="AD" clId="Web-{E7480DA3-22CD-06ED-6433-4D7A37749DB7}" dt="2021-01-09T16:43:11.787" v="441" actId="14100"/>
          <ac:picMkLst>
            <pc:docMk/>
            <pc:sldMk cId="3909401811" sldId="259"/>
            <ac:picMk id="7" creationId="{B43AF707-B31C-4426-99E9-575B666B683F}"/>
          </ac:picMkLst>
        </pc:picChg>
      </pc:sldChg>
      <pc:sldChg chg="modSp mod ord modClrScheme chgLayout">
        <pc:chgData name="Appleberry II, Andre L." userId="S::aappleberry@southwest.tn.edu::319fe089-92ab-4734-8c5b-a799b3aff374" providerId="AD" clId="Web-{E7480DA3-22CD-06ED-6433-4D7A37749DB7}" dt="2021-01-09T16:47:03.090" v="551" actId="20577"/>
        <pc:sldMkLst>
          <pc:docMk/>
          <pc:sldMk cId="3790609424" sldId="260"/>
        </pc:sldMkLst>
        <pc:spChg chg="mod ord">
          <ac:chgData name="Appleberry II, Andre L." userId="S::aappleberry@southwest.tn.edu::319fe089-92ab-4734-8c5b-a799b3aff374" providerId="AD" clId="Web-{E7480DA3-22CD-06ED-6433-4D7A37749DB7}" dt="2021-01-09T16:46:15.057" v="544" actId="20577"/>
          <ac:spMkLst>
            <pc:docMk/>
            <pc:sldMk cId="3790609424" sldId="260"/>
            <ac:spMk id="2" creationId="{70FB4DB7-0B07-42F7-8012-AD55618EE49C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16:47:03.090" v="551" actId="20577"/>
          <ac:spMkLst>
            <pc:docMk/>
            <pc:sldMk cId="3790609424" sldId="260"/>
            <ac:spMk id="3" creationId="{E94EEBDD-C3CE-4E45-8A95-0EABBC3605CE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16:47:03.090" v="551" actId="20577"/>
          <ac:spMkLst>
            <pc:docMk/>
            <pc:sldMk cId="3790609424" sldId="260"/>
            <ac:spMk id="4" creationId="{232E59E8-F1A0-46E3-948A-DC72C9AC04F8}"/>
          </ac:spMkLst>
        </pc:spChg>
      </pc:sldChg>
      <pc:sldChg chg="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2893564837" sldId="261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893564837" sldId="261"/>
            <ac:spMk id="2" creationId="{0EECE19E-91D4-4D62-8AA3-858D725F8798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893564837" sldId="261"/>
            <ac:spMk id="3" creationId="{B1670596-415A-4816-82BB-718A5B9DD485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893564837" sldId="261"/>
            <ac:spMk id="4" creationId="{5BEA84C8-0454-40CB-AC48-B7A32509495D}"/>
          </ac:spMkLst>
        </pc:spChg>
      </pc:sldChg>
      <pc:sldChg chg="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1921510285" sldId="262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921510285" sldId="262"/>
            <ac:spMk id="2" creationId="{3CCCF869-7F37-436E-B85D-9D4CE9CAB7AE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921510285" sldId="262"/>
            <ac:spMk id="3" creationId="{6DBC69E2-8D7C-4E53-A311-7BE39FEBB9FD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921510285" sldId="262"/>
            <ac:spMk id="4" creationId="{8F4EA2C8-257D-478F-BE5C-5E4E46041650}"/>
          </ac:spMkLst>
        </pc:spChg>
      </pc:sldChg>
      <pc:sldChg chg="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2773706632" sldId="263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773706632" sldId="263"/>
            <ac:spMk id="2" creationId="{035A4FA2-6FD0-4C27-83FF-730B48A41C71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773706632" sldId="263"/>
            <ac:spMk id="3" creationId="{08B1C43F-EB67-4301-AFDD-A66838A2AB26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2773706632" sldId="263"/>
            <ac:spMk id="4" creationId="{50DF80BE-FD53-49FF-A998-07ED13809EED}"/>
          </ac:spMkLst>
        </pc:spChg>
      </pc:sldChg>
      <pc:sldChg chg="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1730581079" sldId="264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30581079" sldId="264"/>
            <ac:spMk id="2" creationId="{EC96854D-553A-48B4-BD47-FF6586BFE556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30581079" sldId="264"/>
            <ac:spMk id="3" creationId="{ABBC7DEE-8F46-4512-9863-F99086A5C237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30581079" sldId="264"/>
            <ac:spMk id="4" creationId="{55011825-4E6A-47B7-B482-B540EF65359C}"/>
          </ac:spMkLst>
        </pc:spChg>
      </pc:sldChg>
      <pc:sldChg chg="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827048408" sldId="265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827048408" sldId="265"/>
            <ac:spMk id="2" creationId="{D67CA138-2241-4C4D-AC2F-64253C02644D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827048408" sldId="265"/>
            <ac:spMk id="3" creationId="{85E1D5C0-0045-4374-99BC-4DAA30A86EA4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827048408" sldId="265"/>
            <ac:spMk id="4" creationId="{9E2C5601-ED62-4629-AAA4-BA0F41DAB8E4}"/>
          </ac:spMkLst>
        </pc:spChg>
      </pc:sldChg>
      <pc:sldChg chg="addSp modSp mod modClrScheme chgLayout">
        <pc:chgData name="Appleberry II, Andre L." userId="S::aappleberry@southwest.tn.edu::319fe089-92ab-4734-8c5b-a799b3aff374" providerId="AD" clId="Web-{E7480DA3-22CD-06ED-6433-4D7A37749DB7}" dt="2021-01-09T04:41:33.223" v="78"/>
        <pc:sldMkLst>
          <pc:docMk/>
          <pc:sldMk cId="1705035756" sldId="266"/>
        </pc:sldMkLst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05035756" sldId="266"/>
            <ac:spMk id="2" creationId="{15515B59-23CC-4A1C-8CB7-022FBC8546D7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05035756" sldId="266"/>
            <ac:spMk id="3" creationId="{730CC75A-0EC2-4984-8D72-58B9AE95358E}"/>
          </ac:spMkLst>
        </pc:spChg>
        <pc:spChg chg="mod ord">
          <ac:chgData name="Appleberry II, Andre L." userId="S::aappleberry@southwest.tn.edu::319fe089-92ab-4734-8c5b-a799b3aff374" providerId="AD" clId="Web-{E7480DA3-22CD-06ED-6433-4D7A37749DB7}" dt="2021-01-09T04:41:33.223" v="78"/>
          <ac:spMkLst>
            <pc:docMk/>
            <pc:sldMk cId="1705035756" sldId="266"/>
            <ac:spMk id="4" creationId="{82A9387A-DBE6-4BD8-A61E-2D5C67FB2CF2}"/>
          </ac:spMkLst>
        </pc:spChg>
        <pc:picChg chg="add">
          <ac:chgData name="Appleberry II, Andre L." userId="S::aappleberry@southwest.tn.edu::319fe089-92ab-4734-8c5b-a799b3aff374" providerId="AD" clId="Web-{E7480DA3-22CD-06ED-6433-4D7A37749DB7}" dt="2021-01-09T02:29:27.985" v="5"/>
          <ac:picMkLst>
            <pc:docMk/>
            <pc:sldMk cId="1705035756" sldId="266"/>
            <ac:picMk id="6" creationId="{A8821D89-5829-4975-88B7-D825F6D0BBB5}"/>
          </ac:picMkLst>
        </pc:picChg>
      </pc:sldChg>
      <pc:sldMasterChg chg="del delSldLayout">
        <pc:chgData name="Appleberry II, Andre L." userId="S::aappleberry@southwest.tn.edu::319fe089-92ab-4734-8c5b-a799b3aff374" providerId="AD" clId="Web-{E7480DA3-22CD-06ED-6433-4D7A37749DB7}" dt="2021-01-09T04:41:33.223" v="78"/>
        <pc:sldMasterMkLst>
          <pc:docMk/>
          <pc:sldMasterMk cId="3915125348" sldId="2147483762"/>
        </pc:sldMasterMkLst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3645024724" sldId="2147483751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227141504" sldId="2147483752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94713591" sldId="2147483753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507596677" sldId="2147483754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373085976" sldId="2147483755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86987040" sldId="2147483756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213087189" sldId="2147483757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2401904250" sldId="2147483758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2708394487" sldId="2147483759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82973454" sldId="2147483760"/>
          </pc:sldLayoutMkLst>
        </pc:sldLayoutChg>
        <pc:sldLayoutChg chg="del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3915125348" sldId="2147483762"/>
            <pc:sldLayoutMk cId="3285789659" sldId="2147483761"/>
          </pc:sldLayoutMkLst>
        </pc:sldLayoutChg>
      </pc:sldMasterChg>
      <pc:sldMasterChg chg="add addSldLayout modSldLayout">
        <pc:chgData name="Appleberry II, Andre L." userId="S::aappleberry@southwest.tn.edu::319fe089-92ab-4734-8c5b-a799b3aff374" providerId="AD" clId="Web-{E7480DA3-22CD-06ED-6433-4D7A37749DB7}" dt="2021-01-09T04:41:33.223" v="78"/>
        <pc:sldMasterMkLst>
          <pc:docMk/>
          <pc:sldMasterMk cId="297182874" sldId="2147483763"/>
        </pc:sldMasterMkLst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97824648" sldId="2147483764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104545421" sldId="2147483765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726464351" sldId="2147483766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2423384845" sldId="2147483767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316553597" sldId="2147483768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2572380879" sldId="2147483769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3203156269" sldId="2147483770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1209119525" sldId="2147483771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1875850219" sldId="2147483772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1314503138" sldId="2147483773"/>
          </pc:sldLayoutMkLst>
        </pc:sldLayoutChg>
        <pc:sldLayoutChg chg="add mod replId">
          <pc:chgData name="Appleberry II, Andre L." userId="S::aappleberry@southwest.tn.edu::319fe089-92ab-4734-8c5b-a799b3aff374" providerId="AD" clId="Web-{E7480DA3-22CD-06ED-6433-4D7A37749DB7}" dt="2021-01-09T04:41:33.223" v="78"/>
          <pc:sldLayoutMkLst>
            <pc:docMk/>
            <pc:sldMasterMk cId="297182874" sldId="2147483763"/>
            <pc:sldLayoutMk cId="2253749358" sldId="2147483774"/>
          </pc:sldLayoutMkLst>
        </pc:sldLayoutChg>
      </pc:sldMasterChg>
    </pc:docChg>
  </pc:docChgLst>
  <pc:docChgLst>
    <pc:chgData name="Appleberry II, Andre L." userId="S::aappleberry@southwest.tn.edu::319fe089-92ab-4734-8c5b-a799b3aff374" providerId="AD" clId="Web-{597F17E7-0F8F-72EF-BACD-10CB39D4B1C3}"/>
    <pc:docChg chg="modSld">
      <pc:chgData name="Appleberry II, Andre L." userId="S::aappleberry@southwest.tn.edu::319fe089-92ab-4734-8c5b-a799b3aff374" providerId="AD" clId="Web-{597F17E7-0F8F-72EF-BACD-10CB39D4B1C3}" dt="2021-01-09T02:15:20.773" v="26"/>
      <pc:docMkLst>
        <pc:docMk/>
      </pc:docMkLst>
      <pc:sldChg chg="addSp modSp">
        <pc:chgData name="Appleberry II, Andre L." userId="S::aappleberry@southwest.tn.edu::319fe089-92ab-4734-8c5b-a799b3aff374" providerId="AD" clId="Web-{597F17E7-0F8F-72EF-BACD-10CB39D4B1C3}" dt="2021-01-09T01:53:32.848" v="1" actId="1076"/>
        <pc:sldMkLst>
          <pc:docMk/>
          <pc:sldMk cId="2371750079" sldId="257"/>
        </pc:sldMkLst>
        <pc:picChg chg="add mod">
          <ac:chgData name="Appleberry II, Andre L." userId="S::aappleberry@southwest.tn.edu::319fe089-92ab-4734-8c5b-a799b3aff374" providerId="AD" clId="Web-{597F17E7-0F8F-72EF-BACD-10CB39D4B1C3}" dt="2021-01-09T01:53:32.848" v="1" actId="1076"/>
          <ac:picMkLst>
            <pc:docMk/>
            <pc:sldMk cId="2371750079" sldId="257"/>
            <ac:picMk id="5" creationId="{1C0EFEB9-257C-4C46-837E-B45F6C9F61D3}"/>
          </ac:picMkLst>
        </pc:picChg>
      </pc:sldChg>
      <pc:sldChg chg="addSp delSp modSp">
        <pc:chgData name="Appleberry II, Andre L." userId="S::aappleberry@southwest.tn.edu::319fe089-92ab-4734-8c5b-a799b3aff374" providerId="AD" clId="Web-{597F17E7-0F8F-72EF-BACD-10CB39D4B1C3}" dt="2021-01-09T02:15:20.773" v="26"/>
        <pc:sldMkLst>
          <pc:docMk/>
          <pc:sldMk cId="3783320905" sldId="258"/>
        </pc:sldMkLst>
        <pc:spChg chg="add mod">
          <ac:chgData name="Appleberry II, Andre L." userId="S::aappleberry@southwest.tn.edu::319fe089-92ab-4734-8c5b-a799b3aff374" providerId="AD" clId="Web-{597F17E7-0F8F-72EF-BACD-10CB39D4B1C3}" dt="2021-01-09T01:55:22.773" v="5" actId="20577"/>
          <ac:spMkLst>
            <pc:docMk/>
            <pc:sldMk cId="3783320905" sldId="258"/>
            <ac:spMk id="5" creationId="{F6A14BC8-148A-430B-B6FC-92B3BDDFCA8C}"/>
          </ac:spMkLst>
        </pc:spChg>
        <pc:spChg chg="add del mod">
          <ac:chgData name="Appleberry II, Andre L." userId="S::aappleberry@southwest.tn.edu::319fe089-92ab-4734-8c5b-a799b3aff374" providerId="AD" clId="Web-{597F17E7-0F8F-72EF-BACD-10CB39D4B1C3}" dt="2021-01-09T02:10:43.922" v="9"/>
          <ac:spMkLst>
            <pc:docMk/>
            <pc:sldMk cId="3783320905" sldId="258"/>
            <ac:spMk id="6" creationId="{C9CA560C-3189-4A31-99CC-DD1608897894}"/>
          </ac:spMkLst>
        </pc:spChg>
        <pc:spChg chg="add del mod">
          <ac:chgData name="Appleberry II, Andre L." userId="S::aappleberry@southwest.tn.edu::319fe089-92ab-4734-8c5b-a799b3aff374" providerId="AD" clId="Web-{597F17E7-0F8F-72EF-BACD-10CB39D4B1C3}" dt="2021-01-09T02:15:20.773" v="26"/>
          <ac:spMkLst>
            <pc:docMk/>
            <pc:sldMk cId="3783320905" sldId="258"/>
            <ac:spMk id="7" creationId="{3AEF66C3-068D-43C2-8F6B-3ADCC53A7E96}"/>
          </ac:spMkLst>
        </pc:spChg>
        <pc:spChg chg="add del mod">
          <ac:chgData name="Appleberry II, Andre L." userId="S::aappleberry@southwest.tn.edu::319fe089-92ab-4734-8c5b-a799b3aff374" providerId="AD" clId="Web-{597F17E7-0F8F-72EF-BACD-10CB39D4B1C3}" dt="2021-01-09T02:14:49.756" v="14"/>
          <ac:spMkLst>
            <pc:docMk/>
            <pc:sldMk cId="3783320905" sldId="258"/>
            <ac:spMk id="8" creationId="{B77A634A-CD83-4A28-A4EC-B6DB273CD0AD}"/>
          </ac:spMkLst>
        </pc:spChg>
      </pc:sldChg>
    </pc:docChg>
  </pc:docChgLst>
  <pc:docChgLst>
    <pc:chgData name="Appleberry II, Andre L." userId="S::aappleberry@southwest.tn.edu::319fe089-92ab-4734-8c5b-a799b3aff374" providerId="AD" clId="Web-{1F34EFB5-FA81-464E-9477-2F2341113546}"/>
    <pc:docChg chg="modSld sldOrd">
      <pc:chgData name="Appleberry II, Andre L." userId="S::aappleberry@southwest.tn.edu::319fe089-92ab-4734-8c5b-a799b3aff374" providerId="AD" clId="Web-{1F34EFB5-FA81-464E-9477-2F2341113546}" dt="2021-01-11T03:20:51.709" v="323" actId="1076"/>
      <pc:docMkLst>
        <pc:docMk/>
      </pc:docMkLst>
      <pc:sldChg chg="modSp">
        <pc:chgData name="Appleberry II, Andre L." userId="S::aappleberry@southwest.tn.edu::319fe089-92ab-4734-8c5b-a799b3aff374" providerId="AD" clId="Web-{1F34EFB5-FA81-464E-9477-2F2341113546}" dt="2021-01-10T22:09:10.515" v="26" actId="20577"/>
        <pc:sldMkLst>
          <pc:docMk/>
          <pc:sldMk cId="2371750079" sldId="257"/>
        </pc:sldMkLst>
        <pc:spChg chg="mod">
          <ac:chgData name="Appleberry II, Andre L." userId="S::aappleberry@southwest.tn.edu::319fe089-92ab-4734-8c5b-a799b3aff374" providerId="AD" clId="Web-{1F34EFB5-FA81-464E-9477-2F2341113546}" dt="2021-01-10T22:09:10.515" v="26" actId="20577"/>
          <ac:spMkLst>
            <pc:docMk/>
            <pc:sldMk cId="2371750079" sldId="257"/>
            <ac:spMk id="3" creationId="{09797682-12BF-4DDB-8DBC-57A16719400E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0T22:08:32.655" v="22" actId="20577"/>
          <ac:spMkLst>
            <pc:docMk/>
            <pc:sldMk cId="2371750079" sldId="257"/>
            <ac:spMk id="4" creationId="{0053B3C3-B71B-4E45-BC1C-335877AF3234}"/>
          </ac:spMkLst>
        </pc:spChg>
        <pc:picChg chg="mod">
          <ac:chgData name="Appleberry II, Andre L." userId="S::aappleberry@southwest.tn.edu::319fe089-92ab-4734-8c5b-a799b3aff374" providerId="AD" clId="Web-{1F34EFB5-FA81-464E-9477-2F2341113546}" dt="2021-01-10T22:07:29.278" v="7" actId="14100"/>
          <ac:picMkLst>
            <pc:docMk/>
            <pc:sldMk cId="2371750079" sldId="257"/>
            <ac:picMk id="7" creationId="{4F492EED-B5F8-4797-A703-A2FCCC13F62E}"/>
          </ac:picMkLst>
        </pc:picChg>
      </pc:sldChg>
      <pc:sldChg chg="modSp">
        <pc:chgData name="Appleberry II, Andre L." userId="S::aappleberry@southwest.tn.edu::319fe089-92ab-4734-8c5b-a799b3aff374" providerId="AD" clId="Web-{1F34EFB5-FA81-464E-9477-2F2341113546}" dt="2021-01-10T22:09:36.266" v="30" actId="20577"/>
        <pc:sldMkLst>
          <pc:docMk/>
          <pc:sldMk cId="3783320905" sldId="258"/>
        </pc:sldMkLst>
        <pc:spChg chg="mod">
          <ac:chgData name="Appleberry II, Andre L." userId="S::aappleberry@southwest.tn.edu::319fe089-92ab-4734-8c5b-a799b3aff374" providerId="AD" clId="Web-{1F34EFB5-FA81-464E-9477-2F2341113546}" dt="2021-01-10T22:09:36.266" v="30" actId="20577"/>
          <ac:spMkLst>
            <pc:docMk/>
            <pc:sldMk cId="3783320905" sldId="258"/>
            <ac:spMk id="4" creationId="{A0339963-D426-4F73-9494-BC33B4D5AA04}"/>
          </ac:spMkLst>
        </pc:spChg>
      </pc:sldChg>
      <pc:sldChg chg="addSp modSp">
        <pc:chgData name="Appleberry II, Andre L." userId="S::aappleberry@southwest.tn.edu::319fe089-92ab-4734-8c5b-a799b3aff374" providerId="AD" clId="Web-{1F34EFB5-FA81-464E-9477-2F2341113546}" dt="2021-01-10T22:50:24.926" v="69" actId="1076"/>
        <pc:sldMkLst>
          <pc:docMk/>
          <pc:sldMk cId="3909401811" sldId="259"/>
        </pc:sldMkLst>
        <pc:spChg chg="mod">
          <ac:chgData name="Appleberry II, Andre L." userId="S::aappleberry@southwest.tn.edu::319fe089-92ab-4734-8c5b-a799b3aff374" providerId="AD" clId="Web-{1F34EFB5-FA81-464E-9477-2F2341113546}" dt="2021-01-10T22:25:03.334" v="60" actId="20577"/>
          <ac:spMkLst>
            <pc:docMk/>
            <pc:sldMk cId="3909401811" sldId="259"/>
            <ac:spMk id="3" creationId="{93ECCBE5-46B4-45A7-9B17-82F48DB659FD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0T22:25:13.866" v="63" actId="20577"/>
          <ac:spMkLst>
            <pc:docMk/>
            <pc:sldMk cId="3909401811" sldId="259"/>
            <ac:spMk id="4" creationId="{274E6EAA-2743-40D2-9DAD-47ED60F10DBF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0T22:50:24.926" v="69" actId="1076"/>
          <ac:picMkLst>
            <pc:docMk/>
            <pc:sldMk cId="3909401811" sldId="259"/>
            <ac:picMk id="5" creationId="{50BCCDD7-BD90-480F-81A3-3A82D9AE96EE}"/>
          </ac:picMkLst>
        </pc:picChg>
        <pc:picChg chg="mod">
          <ac:chgData name="Appleberry II, Andre L." userId="S::aappleberry@southwest.tn.edu::319fe089-92ab-4734-8c5b-a799b3aff374" providerId="AD" clId="Web-{1F34EFB5-FA81-464E-9477-2F2341113546}" dt="2021-01-10T22:23:41.660" v="52" actId="14100"/>
          <ac:picMkLst>
            <pc:docMk/>
            <pc:sldMk cId="3909401811" sldId="259"/>
            <ac:picMk id="6" creationId="{3AECCE07-6AAB-46ED-B70D-D6D572567C1B}"/>
          </ac:picMkLst>
        </pc:picChg>
        <pc:picChg chg="mod">
          <ac:chgData name="Appleberry II, Andre L." userId="S::aappleberry@southwest.tn.edu::319fe089-92ab-4734-8c5b-a799b3aff374" providerId="AD" clId="Web-{1F34EFB5-FA81-464E-9477-2F2341113546}" dt="2021-01-10T22:23:58.864" v="54" actId="14100"/>
          <ac:picMkLst>
            <pc:docMk/>
            <pc:sldMk cId="3909401811" sldId="259"/>
            <ac:picMk id="7" creationId="{B43AF707-B31C-4426-99E9-575B666B683F}"/>
          </ac:picMkLst>
        </pc:picChg>
      </pc:sldChg>
      <pc:sldChg chg="addSp modSp">
        <pc:chgData name="Appleberry II, Andre L." userId="S::aappleberry@southwest.tn.edu::319fe089-92ab-4734-8c5b-a799b3aff374" providerId="AD" clId="Web-{1F34EFB5-FA81-464E-9477-2F2341113546}" dt="2021-01-10T22:10:51.361" v="48" actId="20577"/>
        <pc:sldMkLst>
          <pc:docMk/>
          <pc:sldMk cId="3790609424" sldId="260"/>
        </pc:sldMkLst>
        <pc:spChg chg="mod">
          <ac:chgData name="Appleberry II, Andre L." userId="S::aappleberry@southwest.tn.edu::319fe089-92ab-4734-8c5b-a799b3aff374" providerId="AD" clId="Web-{1F34EFB5-FA81-464E-9477-2F2341113546}" dt="2021-01-10T22:10:51.361" v="48" actId="20577"/>
          <ac:spMkLst>
            <pc:docMk/>
            <pc:sldMk cId="3790609424" sldId="260"/>
            <ac:spMk id="4" creationId="{232E59E8-F1A0-46E3-948A-DC72C9AC04F8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0T22:10:44.767" v="45" actId="14100"/>
          <ac:picMkLst>
            <pc:docMk/>
            <pc:sldMk cId="3790609424" sldId="260"/>
            <ac:picMk id="5" creationId="{623B7381-D05C-425E-952A-DEC710685C0F}"/>
          </ac:picMkLst>
        </pc:picChg>
      </pc:sldChg>
      <pc:sldChg chg="addSp modSp">
        <pc:chgData name="Appleberry II, Andre L." userId="S::aappleberry@southwest.tn.edu::319fe089-92ab-4734-8c5b-a799b3aff374" providerId="AD" clId="Web-{1F34EFB5-FA81-464E-9477-2F2341113546}" dt="2021-01-10T23:12:56.756" v="96" actId="14100"/>
        <pc:sldMkLst>
          <pc:docMk/>
          <pc:sldMk cId="2893564837" sldId="261"/>
        </pc:sldMkLst>
        <pc:spChg chg="mod">
          <ac:chgData name="Appleberry II, Andre L." userId="S::aappleberry@southwest.tn.edu::319fe089-92ab-4734-8c5b-a799b3aff374" providerId="AD" clId="Web-{1F34EFB5-FA81-464E-9477-2F2341113546}" dt="2021-01-10T22:58:54.017" v="84" actId="20577"/>
          <ac:spMkLst>
            <pc:docMk/>
            <pc:sldMk cId="2893564837" sldId="261"/>
            <ac:spMk id="3" creationId="{B1670596-415A-4816-82BB-718A5B9DD485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0T23:12:50.444" v="94" actId="20577"/>
          <ac:spMkLst>
            <pc:docMk/>
            <pc:sldMk cId="2893564837" sldId="261"/>
            <ac:spMk id="4" creationId="{5BEA84C8-0454-40CB-AC48-B7A32509495D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0T23:12:56.756" v="96" actId="14100"/>
          <ac:picMkLst>
            <pc:docMk/>
            <pc:sldMk cId="2893564837" sldId="261"/>
            <ac:picMk id="5" creationId="{51E94107-34E3-4723-95C6-1DFF32BD4185}"/>
          </ac:picMkLst>
        </pc:picChg>
      </pc:sldChg>
      <pc:sldChg chg="addSp delSp modSp">
        <pc:chgData name="Appleberry II, Andre L." userId="S::aappleberry@southwest.tn.edu::319fe089-92ab-4734-8c5b-a799b3aff374" providerId="AD" clId="Web-{1F34EFB5-FA81-464E-9477-2F2341113546}" dt="2021-01-11T03:17:52.861" v="315" actId="14100"/>
        <pc:sldMkLst>
          <pc:docMk/>
          <pc:sldMk cId="1921510285" sldId="262"/>
        </pc:sldMkLst>
        <pc:spChg chg="mod">
          <ac:chgData name="Appleberry II, Andre L." userId="S::aappleberry@southwest.tn.edu::319fe089-92ab-4734-8c5b-a799b3aff374" providerId="AD" clId="Web-{1F34EFB5-FA81-464E-9477-2F2341113546}" dt="2021-01-10T23:14:11.258" v="98" actId="20577"/>
          <ac:spMkLst>
            <pc:docMk/>
            <pc:sldMk cId="1921510285" sldId="262"/>
            <ac:spMk id="3" creationId="{6DBC69E2-8D7C-4E53-A311-7BE39FEBB9FD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0T23:17:48.560" v="114" actId="20577"/>
          <ac:spMkLst>
            <pc:docMk/>
            <pc:sldMk cId="1921510285" sldId="262"/>
            <ac:spMk id="4" creationId="{8F4EA2C8-257D-478F-BE5C-5E4E46041650}"/>
          </ac:spMkLst>
        </pc:spChg>
        <pc:picChg chg="add del mod">
          <ac:chgData name="Appleberry II, Andre L." userId="S::aappleberry@southwest.tn.edu::319fe089-92ab-4734-8c5b-a799b3aff374" providerId="AD" clId="Web-{1F34EFB5-FA81-464E-9477-2F2341113546}" dt="2021-01-11T03:13:21.211" v="310"/>
          <ac:picMkLst>
            <pc:docMk/>
            <pc:sldMk cId="1921510285" sldId="262"/>
            <ac:picMk id="5" creationId="{0C1E9FC7-B64D-4B46-BE26-57687B3F2A69}"/>
          </ac:picMkLst>
        </pc:picChg>
        <pc:picChg chg="add mod">
          <ac:chgData name="Appleberry II, Andre L." userId="S::aappleberry@southwest.tn.edu::319fe089-92ab-4734-8c5b-a799b3aff374" providerId="AD" clId="Web-{1F34EFB5-FA81-464E-9477-2F2341113546}" dt="2021-01-11T03:17:52.861" v="315" actId="14100"/>
          <ac:picMkLst>
            <pc:docMk/>
            <pc:sldMk cId="1921510285" sldId="262"/>
            <ac:picMk id="6" creationId="{816F3254-698E-481D-99A9-CA1EC3071D92}"/>
          </ac:picMkLst>
        </pc:picChg>
      </pc:sldChg>
      <pc:sldChg chg="addSp modSp">
        <pc:chgData name="Appleberry II, Andre L." userId="S::aappleberry@southwest.tn.edu::319fe089-92ab-4734-8c5b-a799b3aff374" providerId="AD" clId="Web-{1F34EFB5-FA81-464E-9477-2F2341113546}" dt="2021-01-11T03:10:03.998" v="309" actId="1076"/>
        <pc:sldMkLst>
          <pc:docMk/>
          <pc:sldMk cId="2773706632" sldId="263"/>
        </pc:sldMkLst>
        <pc:spChg chg="mod">
          <ac:chgData name="Appleberry II, Andre L." userId="S::aappleberry@southwest.tn.edu::319fe089-92ab-4734-8c5b-a799b3aff374" providerId="AD" clId="Web-{1F34EFB5-FA81-464E-9477-2F2341113546}" dt="2021-01-11T03:08:48.653" v="296" actId="20577"/>
          <ac:spMkLst>
            <pc:docMk/>
            <pc:sldMk cId="2773706632" sldId="263"/>
            <ac:spMk id="3" creationId="{08B1C43F-EB67-4301-AFDD-A66838A2AB26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1T03:08:58.263" v="299" actId="20577"/>
          <ac:spMkLst>
            <pc:docMk/>
            <pc:sldMk cId="2773706632" sldId="263"/>
            <ac:spMk id="4" creationId="{50DF80BE-FD53-49FF-A998-07ED13809EED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1T03:10:03.998" v="309" actId="1076"/>
          <ac:picMkLst>
            <pc:docMk/>
            <pc:sldMk cId="2773706632" sldId="263"/>
            <ac:picMk id="5" creationId="{1EEFBEBD-22D9-4E11-80B5-8D5908AA3E22}"/>
          </ac:picMkLst>
        </pc:picChg>
      </pc:sldChg>
      <pc:sldChg chg="addSp modSp">
        <pc:chgData name="Appleberry II, Andre L." userId="S::aappleberry@southwest.tn.edu::319fe089-92ab-4734-8c5b-a799b3aff374" providerId="AD" clId="Web-{1F34EFB5-FA81-464E-9477-2F2341113546}" dt="2021-01-11T03:20:05.193" v="318" actId="1076"/>
        <pc:sldMkLst>
          <pc:docMk/>
          <pc:sldMk cId="1730581079" sldId="264"/>
        </pc:sldMkLst>
        <pc:spChg chg="mod">
          <ac:chgData name="Appleberry II, Andre L." userId="S::aappleberry@southwest.tn.edu::319fe089-92ab-4734-8c5b-a799b3aff374" providerId="AD" clId="Web-{1F34EFB5-FA81-464E-9477-2F2341113546}" dt="2021-01-11T03:09:25.732" v="302" actId="20577"/>
          <ac:spMkLst>
            <pc:docMk/>
            <pc:sldMk cId="1730581079" sldId="264"/>
            <ac:spMk id="3" creationId="{ABBC7DEE-8F46-4512-9863-F99086A5C237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1T03:09:33.092" v="305" actId="20577"/>
          <ac:spMkLst>
            <pc:docMk/>
            <pc:sldMk cId="1730581079" sldId="264"/>
            <ac:spMk id="4" creationId="{55011825-4E6A-47B7-B482-B540EF65359C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1T03:20:05.193" v="318" actId="1076"/>
          <ac:picMkLst>
            <pc:docMk/>
            <pc:sldMk cId="1730581079" sldId="264"/>
            <ac:picMk id="5" creationId="{3ACEC613-A57E-4974-BC88-F93F059066BB}"/>
          </ac:picMkLst>
        </pc:picChg>
      </pc:sldChg>
      <pc:sldChg chg="addSp modSp ord">
        <pc:chgData name="Appleberry II, Andre L." userId="S::aappleberry@southwest.tn.edu::319fe089-92ab-4734-8c5b-a799b3aff374" providerId="AD" clId="Web-{1F34EFB5-FA81-464E-9477-2F2341113546}" dt="2021-01-11T03:01:27.736" v="262" actId="20577"/>
        <pc:sldMkLst>
          <pc:docMk/>
          <pc:sldMk cId="827048408" sldId="265"/>
        </pc:sldMkLst>
        <pc:spChg chg="mod">
          <ac:chgData name="Appleberry II, Andre L." userId="S::aappleberry@southwest.tn.edu::319fe089-92ab-4734-8c5b-a799b3aff374" providerId="AD" clId="Web-{1F34EFB5-FA81-464E-9477-2F2341113546}" dt="2021-01-11T03:00:35.985" v="241" actId="20577"/>
          <ac:spMkLst>
            <pc:docMk/>
            <pc:sldMk cId="827048408" sldId="265"/>
            <ac:spMk id="3" creationId="{85E1D5C0-0045-4374-99BC-4DAA30A86EA4}"/>
          </ac:spMkLst>
        </pc:spChg>
        <pc:spChg chg="mod">
          <ac:chgData name="Appleberry II, Andre L." userId="S::aappleberry@southwest.tn.edu::319fe089-92ab-4734-8c5b-a799b3aff374" providerId="AD" clId="Web-{1F34EFB5-FA81-464E-9477-2F2341113546}" dt="2021-01-11T03:01:27.736" v="262" actId="20577"/>
          <ac:spMkLst>
            <pc:docMk/>
            <pc:sldMk cId="827048408" sldId="265"/>
            <ac:spMk id="4" creationId="{9E2C5601-ED62-4629-AAA4-BA0F41DAB8E4}"/>
          </ac:spMkLst>
        </pc:spChg>
        <pc:picChg chg="add mod">
          <ac:chgData name="Appleberry II, Andre L." userId="S::aappleberry@southwest.tn.edu::319fe089-92ab-4734-8c5b-a799b3aff374" providerId="AD" clId="Web-{1F34EFB5-FA81-464E-9477-2F2341113546}" dt="2021-01-11T03:00:52.313" v="246" actId="1076"/>
          <ac:picMkLst>
            <pc:docMk/>
            <pc:sldMk cId="827048408" sldId="265"/>
            <ac:picMk id="5" creationId="{A4BDEB76-1B47-4098-B321-9002A054BE50}"/>
          </ac:picMkLst>
        </pc:picChg>
      </pc:sldChg>
      <pc:sldChg chg="modSp">
        <pc:chgData name="Appleberry II, Andre L." userId="S::aappleberry@southwest.tn.edu::319fe089-92ab-4734-8c5b-a799b3aff374" providerId="AD" clId="Web-{1F34EFB5-FA81-464E-9477-2F2341113546}" dt="2021-01-11T03:20:51.709" v="323" actId="1076"/>
        <pc:sldMkLst>
          <pc:docMk/>
          <pc:sldMk cId="1705035756" sldId="266"/>
        </pc:sldMkLst>
        <pc:spChg chg="mod">
          <ac:chgData name="Appleberry II, Andre L." userId="S::aappleberry@southwest.tn.edu::319fe089-92ab-4734-8c5b-a799b3aff374" providerId="AD" clId="Web-{1F34EFB5-FA81-464E-9477-2F2341113546}" dt="2021-01-11T03:20:51.709" v="323" actId="1076"/>
          <ac:spMkLst>
            <pc:docMk/>
            <pc:sldMk cId="1705035756" sldId="266"/>
            <ac:spMk id="3" creationId="{730CC75A-0EC2-4984-8D72-58B9AE95358E}"/>
          </ac:spMkLst>
        </pc:spChg>
        <pc:picChg chg="mod">
          <ac:chgData name="Appleberry II, Andre L." userId="S::aappleberry@southwest.tn.edu::319fe089-92ab-4734-8c5b-a799b3aff374" providerId="AD" clId="Web-{1F34EFB5-FA81-464E-9477-2F2341113546}" dt="2021-01-11T03:20:35.303" v="322" actId="1076"/>
          <ac:picMkLst>
            <pc:docMk/>
            <pc:sldMk cId="1705035756" sldId="266"/>
            <ac:picMk id="6" creationId="{A8821D89-5829-4975-88B7-D825F6D0BBB5}"/>
          </ac:picMkLst>
        </pc:picChg>
      </pc:sldChg>
    </pc:docChg>
  </pc:docChgLst>
  <pc:docChgLst>
    <pc:chgData name="Appleberry II, Andre L." userId="S::aappleberry@southwest.tn.edu::319fe089-92ab-4734-8c5b-a799b3aff374" providerId="AD" clId="Web-{4ACC897F-4E6E-5A13-01ED-861796E81BFD}"/>
    <pc:docChg chg="modSld modMainMaster">
      <pc:chgData name="Appleberry II, Andre L." userId="S::aappleberry@southwest.tn.edu::319fe089-92ab-4734-8c5b-a799b3aff374" providerId="AD" clId="Web-{4ACC897F-4E6E-5A13-01ED-861796E81BFD}" dt="2021-01-14T17:10:53.646" v="2" actId="20577"/>
      <pc:docMkLst>
        <pc:docMk/>
      </pc:docMkLst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401567019" sldId="256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2371750079" sldId="257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3783320905" sldId="258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3909401811" sldId="259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3790609424" sldId="260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2893564837" sldId="261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1921510285" sldId="262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2773706632" sldId="263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1730581079" sldId="264"/>
        </pc:sldMkLst>
      </pc:sldChg>
      <pc:sldChg chg="modSp modTransition">
        <pc:chgData name="Appleberry II, Andre L." userId="S::aappleberry@southwest.tn.edu::319fe089-92ab-4734-8c5b-a799b3aff374" providerId="AD" clId="Web-{4ACC897F-4E6E-5A13-01ED-861796E81BFD}" dt="2021-01-14T17:10:53.646" v="2" actId="20577"/>
        <pc:sldMkLst>
          <pc:docMk/>
          <pc:sldMk cId="827048408" sldId="265"/>
        </pc:sldMkLst>
        <pc:spChg chg="mod">
          <ac:chgData name="Appleberry II, Andre L." userId="S::aappleberry@southwest.tn.edu::319fe089-92ab-4734-8c5b-a799b3aff374" providerId="AD" clId="Web-{4ACC897F-4E6E-5A13-01ED-861796E81BFD}" dt="2021-01-14T17:10:53.646" v="2" actId="20577"/>
          <ac:spMkLst>
            <pc:docMk/>
            <pc:sldMk cId="827048408" sldId="265"/>
            <ac:spMk id="3" creationId="{85E1D5C0-0045-4374-99BC-4DAA30A86EA4}"/>
          </ac:spMkLst>
        </pc:spChg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1705035756" sldId="266"/>
        </pc:sldMkLst>
      </pc:sldChg>
      <pc:sldChg chg="modTransition">
        <pc:chgData name="Appleberry II, Andre L." userId="S::aappleberry@southwest.tn.edu::319fe089-92ab-4734-8c5b-a799b3aff374" providerId="AD" clId="Web-{4ACC897F-4E6E-5A13-01ED-861796E81BFD}" dt="2021-01-14T16:58:05.709" v="0"/>
        <pc:sldMkLst>
          <pc:docMk/>
          <pc:sldMk cId="1326034322" sldId="267"/>
        </pc:sldMkLst>
      </pc:sldChg>
      <pc:sldMasterChg chg="modTransition modSldLayout">
        <pc:chgData name="Appleberry II, Andre L." userId="S::aappleberry@southwest.tn.edu::319fe089-92ab-4734-8c5b-a799b3aff374" providerId="AD" clId="Web-{4ACC897F-4E6E-5A13-01ED-861796E81BFD}" dt="2021-01-14T16:58:05.709" v="0"/>
        <pc:sldMasterMkLst>
          <pc:docMk/>
          <pc:sldMasterMk cId="297182874" sldId="2147483763"/>
        </pc:sldMasterMkLst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97824648" sldId="2147483764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104545421" sldId="2147483765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726464351" sldId="2147483766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2423384845" sldId="2147483767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316553597" sldId="2147483768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2572380879" sldId="2147483769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3203156269" sldId="2147483770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1209119525" sldId="2147483771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1875850219" sldId="2147483772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1314503138" sldId="2147483773"/>
          </pc:sldLayoutMkLst>
        </pc:sldLayoutChg>
        <pc:sldLayoutChg chg="modTransition">
          <pc:chgData name="Appleberry II, Andre L." userId="S::aappleberry@southwest.tn.edu::319fe089-92ab-4734-8c5b-a799b3aff374" providerId="AD" clId="Web-{4ACC897F-4E6E-5A13-01ED-861796E81BFD}" dt="2021-01-14T16:58:05.709" v="0"/>
          <pc:sldLayoutMkLst>
            <pc:docMk/>
            <pc:sldMasterMk cId="297182874" sldId="2147483763"/>
            <pc:sldLayoutMk cId="2253749358" sldId="2147483774"/>
          </pc:sldLayoutMkLst>
        </pc:sldLayoutChg>
      </pc:sldMasterChg>
    </pc:docChg>
  </pc:docChgLst>
  <pc:docChgLst>
    <pc:chgData name="Appleberry II, Andre L." userId="S::aappleberry@southwest.tn.edu::319fe089-92ab-4734-8c5b-a799b3aff374" providerId="AD" clId="Web-{00941B4D-EBCF-4929-8A5D-BA4A3A4CE43B}"/>
    <pc:docChg chg="addSld delSld modSld addMainMaster delMainMaster">
      <pc:chgData name="Appleberry II, Andre L." userId="S::aappleberry@southwest.tn.edu::319fe089-92ab-4734-8c5b-a799b3aff374" providerId="AD" clId="Web-{00941B4D-EBCF-4929-8A5D-BA4A3A4CE43B}" dt="2021-01-08T21:10:08.461" v="3495" actId="20577"/>
      <pc:docMkLst>
        <pc:docMk/>
      </pc:docMkLst>
      <pc:sldChg chg="addSp delSp modSp mod setBg modClrScheme delAnim chgLayout">
        <pc:chgData name="Appleberry II, Andre L." userId="S::aappleberry@southwest.tn.edu::319fe089-92ab-4734-8c5b-a799b3aff374" providerId="AD" clId="Web-{00941B4D-EBCF-4929-8A5D-BA4A3A4CE43B}" dt="2021-01-08T19:13:44.107" v="591" actId="20577"/>
        <pc:sldMkLst>
          <pc:docMk/>
          <pc:sldMk cId="401567019" sldId="256"/>
        </pc:sldMkLst>
        <pc:spChg chg="mod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2" creationId="{00000000-0000-0000-0000-000000000000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13:44.107" v="591" actId="20577"/>
          <ac:spMkLst>
            <pc:docMk/>
            <pc:sldMk cId="401567019" sldId="256"/>
            <ac:spMk id="3" creationId="{00000000-0000-0000-0000-000000000000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5" creationId="{0DBF1ABE-8590-450D-BB49-BDDCCF3EEA9E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6" creationId="{C7D887A3-61AD-4674-BC53-8DFA8CF7B410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7" creationId="{11E3C311-4E8A-45D9-97BF-07F5FD346974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8:55:07.770" v="3"/>
          <ac:spMkLst>
            <pc:docMk/>
            <pc:sldMk cId="401567019" sldId="256"/>
            <ac:spMk id="8" creationId="{1997061E-3447-40AF-B361-EE5D7E386419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8:54:48.660" v="1"/>
          <ac:spMkLst>
            <pc:docMk/>
            <pc:sldMk cId="401567019" sldId="256"/>
            <ac:spMk id="9" creationId="{678CC48C-9275-4EFA-9B84-8E818500B9C1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8:54:48.660" v="1"/>
          <ac:spMkLst>
            <pc:docMk/>
            <pc:sldMk cId="401567019" sldId="256"/>
            <ac:spMk id="11" creationId="{0A324144-E9CF-4B12-A53E-FAC0D281D8B0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13" creationId="{479F0FB3-8461-462D-84A2-53106FBF4E5B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8:55:07.770" v="3"/>
          <ac:spMkLst>
            <pc:docMk/>
            <pc:sldMk cId="401567019" sldId="256"/>
            <ac:spMk id="15" creationId="{9659A3D4-9896-4F11-9112-6C5E0390CEF0}"/>
          </ac:spMkLst>
        </pc:spChg>
        <pc:spChg chg="add">
          <ac:chgData name="Appleberry II, Andre L." userId="S::aappleberry@southwest.tn.edu::319fe089-92ab-4734-8c5b-a799b3aff374" providerId="AD" clId="Web-{00941B4D-EBCF-4929-8A5D-BA4A3A4CE43B}" dt="2021-01-08T19:06:26.910" v="300"/>
          <ac:spMkLst>
            <pc:docMk/>
            <pc:sldMk cId="401567019" sldId="256"/>
            <ac:spMk id="16" creationId="{CA5B2A81-2C8E-4963-AFD4-E539D168B475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832" v="299"/>
          <ac:spMkLst>
            <pc:docMk/>
            <pc:sldMk cId="401567019" sldId="256"/>
            <ac:spMk id="18" creationId="{58789E63-C78D-4210-8A38-DD6FB3B6BACD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06:26.832" v="299"/>
          <ac:spMkLst>
            <pc:docMk/>
            <pc:sldMk cId="401567019" sldId="256"/>
            <ac:spMk id="20" creationId="{AC8494C5-ED44-4EAD-9213-4FBAA4BB74CA}"/>
          </ac:spMkLst>
        </pc:spChg>
        <pc:grpChg chg="add del">
          <ac:chgData name="Appleberry II, Andre L." userId="S::aappleberry@southwest.tn.edu::319fe089-92ab-4734-8c5b-a799b3aff374" providerId="AD" clId="Web-{00941B4D-EBCF-4929-8A5D-BA4A3A4CE43B}" dt="2021-01-08T18:55:07.770" v="3"/>
          <ac:grpSpMkLst>
            <pc:docMk/>
            <pc:sldMk cId="401567019" sldId="256"/>
            <ac:grpSpMk id="10" creationId="{29852CF9-0BB2-4896-8B33-ADF9E59B496C}"/>
          </ac:grpSpMkLst>
        </pc:grpChg>
        <pc:grpChg chg="add del">
          <ac:chgData name="Appleberry II, Andre L." userId="S::aappleberry@southwest.tn.edu::319fe089-92ab-4734-8c5b-a799b3aff374" providerId="AD" clId="Web-{00941B4D-EBCF-4929-8A5D-BA4A3A4CE43B}" dt="2021-01-08T18:55:07.770" v="3"/>
          <ac:grpSpMkLst>
            <pc:docMk/>
            <pc:sldMk cId="401567019" sldId="256"/>
            <ac:grpSpMk id="17" creationId="{50D25812-D4C9-48D5-8E64-65C4BB4218AB}"/>
          </ac:grpSpMkLst>
        </pc:grpChg>
        <pc:picChg chg="add del">
          <ac:chgData name="Appleberry II, Andre L." userId="S::aappleberry@southwest.tn.edu::319fe089-92ab-4734-8c5b-a799b3aff374" providerId="AD" clId="Web-{00941B4D-EBCF-4929-8A5D-BA4A3A4CE43B}" dt="2021-01-08T18:54:48.660" v="1"/>
          <ac:picMkLst>
            <pc:docMk/>
            <pc:sldMk cId="401567019" sldId="256"/>
            <ac:picMk id="4" creationId="{5B101988-7149-417F-B6EA-F0A04529C1A9}"/>
          </ac:picMkLst>
        </pc:picChg>
        <pc:picChg chg="add mod ord">
          <ac:chgData name="Appleberry II, Andre L." userId="S::aappleberry@southwest.tn.edu::319fe089-92ab-4734-8c5b-a799b3aff374" providerId="AD" clId="Web-{00941B4D-EBCF-4929-8A5D-BA4A3A4CE43B}" dt="2021-01-08T19:06:26.910" v="300"/>
          <ac:picMkLst>
            <pc:docMk/>
            <pc:sldMk cId="401567019" sldId="256"/>
            <ac:picMk id="12" creationId="{E1A8C43B-D71B-406C-9E66-9D8DEC24A290}"/>
          </ac:picMkLst>
        </pc:picChg>
        <pc:cxnChg chg="add">
          <ac:chgData name="Appleberry II, Andre L." userId="S::aappleberry@southwest.tn.edu::319fe089-92ab-4734-8c5b-a799b3aff374" providerId="AD" clId="Web-{00941B4D-EBCF-4929-8A5D-BA4A3A4CE43B}" dt="2021-01-08T19:06:26.910" v="300"/>
          <ac:cxnSpMkLst>
            <pc:docMk/>
            <pc:sldMk cId="401567019" sldId="256"/>
            <ac:cxnSpMk id="19" creationId="{9E7C23BC-DAA6-40E1-8166-B8C4439D1430}"/>
          </ac:cxnSpMkLst>
        </pc:cxnChg>
      </pc:sldChg>
      <pc:sldChg chg="modSp new">
        <pc:chgData name="Appleberry II, Andre L." userId="S::aappleberry@southwest.tn.edu::319fe089-92ab-4734-8c5b-a799b3aff374" providerId="AD" clId="Web-{00941B4D-EBCF-4929-8A5D-BA4A3A4CE43B}" dt="2021-01-08T19:18:11.175" v="806" actId="20577"/>
        <pc:sldMkLst>
          <pc:docMk/>
          <pc:sldMk cId="2371750079" sldId="257"/>
        </pc:sldMkLst>
        <pc:spChg chg="mod">
          <ac:chgData name="Appleberry II, Andre L." userId="S::aappleberry@southwest.tn.edu::319fe089-92ab-4734-8c5b-a799b3aff374" providerId="AD" clId="Web-{00941B4D-EBCF-4929-8A5D-BA4A3A4CE43B}" dt="2021-01-08T19:13:55.560" v="616" actId="20577"/>
          <ac:spMkLst>
            <pc:docMk/>
            <pc:sldMk cId="2371750079" sldId="257"/>
            <ac:spMk id="2" creationId="{92B64E73-58B7-42D7-9605-C3A13505BDF4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15:29.687" v="726" actId="20577"/>
          <ac:spMkLst>
            <pc:docMk/>
            <pc:sldMk cId="2371750079" sldId="257"/>
            <ac:spMk id="3" creationId="{09797682-12BF-4DDB-8DBC-57A16719400E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18:11.175" v="806" actId="20577"/>
          <ac:spMkLst>
            <pc:docMk/>
            <pc:sldMk cId="2371750079" sldId="257"/>
            <ac:spMk id="4" creationId="{0053B3C3-B71B-4E45-BC1C-335877AF3234}"/>
          </ac:spMkLst>
        </pc:spChg>
      </pc:sldChg>
      <pc:sldChg chg="addSp delSp modSp new del mod setBg">
        <pc:chgData name="Appleberry II, Andre L." userId="S::aappleberry@southwest.tn.edu::319fe089-92ab-4734-8c5b-a799b3aff374" providerId="AD" clId="Web-{00941B4D-EBCF-4929-8A5D-BA4A3A4CE43B}" dt="2021-01-08T19:12:54.106" v="504"/>
        <pc:sldMkLst>
          <pc:docMk/>
          <pc:sldMk cId="3606372893" sldId="257"/>
        </pc:sldMkLst>
        <pc:spChg chg="mod">
          <ac:chgData name="Appleberry II, Andre L." userId="S::aappleberry@southwest.tn.edu::319fe089-92ab-4734-8c5b-a799b3aff374" providerId="AD" clId="Web-{00941B4D-EBCF-4929-8A5D-BA4A3A4CE43B}" dt="2021-01-08T19:12:52.934" v="503" actId="20577"/>
          <ac:spMkLst>
            <pc:docMk/>
            <pc:sldMk cId="3606372893" sldId="257"/>
            <ac:spMk id="2" creationId="{66E7CF3F-5A05-400E-A21B-A657691CA59C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12:47.027" v="458"/>
          <ac:spMkLst>
            <pc:docMk/>
            <pc:sldMk cId="3606372893" sldId="257"/>
            <ac:spMk id="3" creationId="{931702A9-A645-453F-B554-4E3C5C9BEECD}"/>
          </ac:spMkLst>
        </pc:spChg>
        <pc:spChg chg="add del mod">
          <ac:chgData name="Appleberry II, Andre L." userId="S::aappleberry@southwest.tn.edu::319fe089-92ab-4734-8c5b-a799b3aff374" providerId="AD" clId="Web-{00941B4D-EBCF-4929-8A5D-BA4A3A4CE43B}" dt="2021-01-08T19:12:45.762" v="457"/>
          <ac:spMkLst>
            <pc:docMk/>
            <pc:sldMk cId="3606372893" sldId="257"/>
            <ac:spMk id="4" creationId="{91685DEF-DB37-4D1C-960E-C126588429C1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12:47.027" v="458"/>
          <ac:spMkLst>
            <pc:docMk/>
            <pc:sldMk cId="3606372893" sldId="257"/>
            <ac:spMk id="17" creationId="{1F4CD6D0-88B6-45F4-AC60-54587D3C92A0}"/>
          </ac:spMkLst>
        </pc:spChg>
        <pc:spChg chg="add del">
          <ac:chgData name="Appleberry II, Andre L." userId="S::aappleberry@southwest.tn.edu::319fe089-92ab-4734-8c5b-a799b3aff374" providerId="AD" clId="Web-{00941B4D-EBCF-4929-8A5D-BA4A3A4CE43B}" dt="2021-01-08T19:12:47.027" v="458"/>
          <ac:spMkLst>
            <pc:docMk/>
            <pc:sldMk cId="3606372893" sldId="257"/>
            <ac:spMk id="19" creationId="{C2E86F6D-198D-45C3-AC93-8D31B8A4DDDD}"/>
          </ac:spMkLst>
        </pc:spChg>
        <pc:grpChg chg="add del">
          <ac:chgData name="Appleberry II, Andre L." userId="S::aappleberry@southwest.tn.edu::319fe089-92ab-4734-8c5b-a799b3aff374" providerId="AD" clId="Web-{00941B4D-EBCF-4929-8A5D-BA4A3A4CE43B}" dt="2021-01-08T19:12:47.027" v="458"/>
          <ac:grpSpMkLst>
            <pc:docMk/>
            <pc:sldMk cId="3606372893" sldId="257"/>
            <ac:grpSpMk id="11" creationId="{F982E0B2-AA9C-441C-A08E-A9DF9CF12116}"/>
          </ac:grpSpMkLst>
        </pc:grpChg>
        <pc:picChg chg="add del">
          <ac:chgData name="Appleberry II, Andre L." userId="S::aappleberry@southwest.tn.edu::319fe089-92ab-4734-8c5b-a799b3aff374" providerId="AD" clId="Web-{00941B4D-EBCF-4929-8A5D-BA4A3A4CE43B}" dt="2021-01-08T19:12:47.027" v="458"/>
          <ac:picMkLst>
            <pc:docMk/>
            <pc:sldMk cId="3606372893" sldId="257"/>
            <ac:picMk id="5" creationId="{784DAAD9-1A20-41DF-8889-5DC1E775AE84}"/>
          </ac:picMkLst>
        </pc:picChg>
        <pc:cxnChg chg="add del">
          <ac:chgData name="Appleberry II, Andre L." userId="S::aappleberry@southwest.tn.edu::319fe089-92ab-4734-8c5b-a799b3aff374" providerId="AD" clId="Web-{00941B4D-EBCF-4929-8A5D-BA4A3A4CE43B}" dt="2021-01-08T19:12:47.027" v="458"/>
          <ac:cxnSpMkLst>
            <pc:docMk/>
            <pc:sldMk cId="3606372893" sldId="257"/>
            <ac:cxnSpMk id="9" creationId="{701C0CAB-6A03-4C6A-9FAA-219847753628}"/>
          </ac:cxnSpMkLst>
        </pc:cxnChg>
        <pc:cxnChg chg="add del">
          <ac:chgData name="Appleberry II, Andre L." userId="S::aappleberry@southwest.tn.edu::319fe089-92ab-4734-8c5b-a799b3aff374" providerId="AD" clId="Web-{00941B4D-EBCF-4929-8A5D-BA4A3A4CE43B}" dt="2021-01-08T19:12:47.027" v="458"/>
          <ac:cxnSpMkLst>
            <pc:docMk/>
            <pc:sldMk cId="3606372893" sldId="257"/>
            <ac:cxnSpMk id="21" creationId="{6C14D892-36B8-4065-9158-50C22E1E6986}"/>
          </ac:cxnSpMkLst>
        </pc:cxnChg>
      </pc:sldChg>
      <pc:sldChg chg="modSp new">
        <pc:chgData name="Appleberry II, Andre L." userId="S::aappleberry@southwest.tn.edu::319fe089-92ab-4734-8c5b-a799b3aff374" providerId="AD" clId="Web-{00941B4D-EBCF-4929-8A5D-BA4A3A4CE43B}" dt="2021-01-08T19:24:48.606" v="1073" actId="20577"/>
        <pc:sldMkLst>
          <pc:docMk/>
          <pc:sldMk cId="3783320905" sldId="258"/>
        </pc:sldMkLst>
        <pc:spChg chg="mod">
          <ac:chgData name="Appleberry II, Andre L." userId="S::aappleberry@southwest.tn.edu::319fe089-92ab-4734-8c5b-a799b3aff374" providerId="AD" clId="Web-{00941B4D-EBCF-4929-8A5D-BA4A3A4CE43B}" dt="2021-01-08T19:21:35.133" v="825" actId="20577"/>
          <ac:spMkLst>
            <pc:docMk/>
            <pc:sldMk cId="3783320905" sldId="258"/>
            <ac:spMk id="2" creationId="{18702F2D-FF9F-41E8-9BCF-AC35B5A97DA2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23:36.432" v="954" actId="20577"/>
          <ac:spMkLst>
            <pc:docMk/>
            <pc:sldMk cId="3783320905" sldId="258"/>
            <ac:spMk id="3" creationId="{00967F98-43A0-4E86-BA4E-C0928B625268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24:48.606" v="1073" actId="20577"/>
          <ac:spMkLst>
            <pc:docMk/>
            <pc:sldMk cId="3783320905" sldId="258"/>
            <ac:spMk id="4" creationId="{A0339963-D426-4F73-9494-BC33B4D5AA04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19:30:43.754" v="1387" actId="20577"/>
        <pc:sldMkLst>
          <pc:docMk/>
          <pc:sldMk cId="3909401811" sldId="259"/>
        </pc:sldMkLst>
        <pc:spChg chg="mod">
          <ac:chgData name="Appleberry II, Andre L." userId="S::aappleberry@southwest.tn.edu::319fe089-92ab-4734-8c5b-a799b3aff374" providerId="AD" clId="Web-{00941B4D-EBCF-4929-8A5D-BA4A3A4CE43B}" dt="2021-01-08T19:26:26.764" v="1137" actId="20577"/>
          <ac:spMkLst>
            <pc:docMk/>
            <pc:sldMk cId="3909401811" sldId="259"/>
            <ac:spMk id="2" creationId="{51851D07-A148-4D9B-A597-E43DDAC691C5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27:58.891" v="1251" actId="20577"/>
          <ac:spMkLst>
            <pc:docMk/>
            <pc:sldMk cId="3909401811" sldId="259"/>
            <ac:spMk id="3" creationId="{93ECCBE5-46B4-45A7-9B17-82F48DB659FD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30:43.754" v="1387" actId="20577"/>
          <ac:spMkLst>
            <pc:docMk/>
            <pc:sldMk cId="3909401811" sldId="259"/>
            <ac:spMk id="4" creationId="{274E6EAA-2743-40D2-9DAD-47ED60F10DBF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19:46:20.524" v="1753" actId="20577"/>
        <pc:sldMkLst>
          <pc:docMk/>
          <pc:sldMk cId="3790609424" sldId="260"/>
        </pc:sldMkLst>
        <pc:spChg chg="mod">
          <ac:chgData name="Appleberry II, Andre L." userId="S::aappleberry@southwest.tn.edu::319fe089-92ab-4734-8c5b-a799b3aff374" providerId="AD" clId="Web-{00941B4D-EBCF-4929-8A5D-BA4A3A4CE43B}" dt="2021-01-08T19:35:53.761" v="1416" actId="20577"/>
          <ac:spMkLst>
            <pc:docMk/>
            <pc:sldMk cId="3790609424" sldId="260"/>
            <ac:spMk id="2" creationId="{70FB4DB7-0B07-42F7-8012-AD55618EE49C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37:56.154" v="1603" actId="20577"/>
          <ac:spMkLst>
            <pc:docMk/>
            <pc:sldMk cId="3790609424" sldId="260"/>
            <ac:spMk id="3" creationId="{E94EEBDD-C3CE-4E45-8A95-0EABBC3605CE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46:20.524" v="1753" actId="20577"/>
          <ac:spMkLst>
            <pc:docMk/>
            <pc:sldMk cId="3790609424" sldId="260"/>
            <ac:spMk id="4" creationId="{232E59E8-F1A0-46E3-948A-DC72C9AC04F8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19:48:57.277" v="2031" actId="20577"/>
        <pc:sldMkLst>
          <pc:docMk/>
          <pc:sldMk cId="2893564837" sldId="261"/>
        </pc:sldMkLst>
        <pc:spChg chg="mod">
          <ac:chgData name="Appleberry II, Andre L." userId="S::aappleberry@southwest.tn.edu::319fe089-92ab-4734-8c5b-a799b3aff374" providerId="AD" clId="Web-{00941B4D-EBCF-4929-8A5D-BA4A3A4CE43B}" dt="2021-01-08T19:46:43.665" v="1780" actId="20577"/>
          <ac:spMkLst>
            <pc:docMk/>
            <pc:sldMk cId="2893564837" sldId="261"/>
            <ac:spMk id="2" creationId="{0EECE19E-91D4-4D62-8AA3-858D725F8798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47:57.589" v="1913" actId="20577"/>
          <ac:spMkLst>
            <pc:docMk/>
            <pc:sldMk cId="2893564837" sldId="261"/>
            <ac:spMk id="3" creationId="{B1670596-415A-4816-82BB-718A5B9DD485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48:57.277" v="2031" actId="20577"/>
          <ac:spMkLst>
            <pc:docMk/>
            <pc:sldMk cId="2893564837" sldId="261"/>
            <ac:spMk id="4" creationId="{5BEA84C8-0454-40CB-AC48-B7A32509495D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20:06:35.425" v="2418" actId="20577"/>
        <pc:sldMkLst>
          <pc:docMk/>
          <pc:sldMk cId="1921510285" sldId="262"/>
        </pc:sldMkLst>
        <pc:spChg chg="mod">
          <ac:chgData name="Appleberry II, Andre L." userId="S::aappleberry@southwest.tn.edu::319fe089-92ab-4734-8c5b-a799b3aff374" providerId="AD" clId="Web-{00941B4D-EBCF-4929-8A5D-BA4A3A4CE43B}" dt="2021-01-08T19:49:35.919" v="2058" actId="20577"/>
          <ac:spMkLst>
            <pc:docMk/>
            <pc:sldMk cId="1921510285" sldId="262"/>
            <ac:spMk id="2" creationId="{3CCCF869-7F37-436E-B85D-9D4CE9CAB7AE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19:55:20.020" v="2212" actId="20577"/>
          <ac:spMkLst>
            <pc:docMk/>
            <pc:sldMk cId="1921510285" sldId="262"/>
            <ac:spMk id="3" creationId="{6DBC69E2-8D7C-4E53-A311-7BE39FEBB9FD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06:35.425" v="2418" actId="20577"/>
          <ac:spMkLst>
            <pc:docMk/>
            <pc:sldMk cId="1921510285" sldId="262"/>
            <ac:spMk id="4" creationId="{8F4EA2C8-257D-478F-BE5C-5E4E46041650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20:45:23.101" v="2815" actId="20577"/>
        <pc:sldMkLst>
          <pc:docMk/>
          <pc:sldMk cId="2773706632" sldId="263"/>
        </pc:sldMkLst>
        <pc:spChg chg="mod">
          <ac:chgData name="Appleberry II, Andre L." userId="S::aappleberry@southwest.tn.edu::319fe089-92ab-4734-8c5b-a799b3aff374" providerId="AD" clId="Web-{00941B4D-EBCF-4929-8A5D-BA4A3A4CE43B}" dt="2021-01-08T20:06:57.520" v="2455" actId="20577"/>
          <ac:spMkLst>
            <pc:docMk/>
            <pc:sldMk cId="2773706632" sldId="263"/>
            <ac:spMk id="2" creationId="{035A4FA2-6FD0-4C27-83FF-730B48A41C71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26:54.920" v="2570" actId="20577"/>
          <ac:spMkLst>
            <pc:docMk/>
            <pc:sldMk cId="2773706632" sldId="263"/>
            <ac:spMk id="3" creationId="{08B1C43F-EB67-4301-AFDD-A66838A2AB26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45:23.101" v="2815" actId="20577"/>
          <ac:spMkLst>
            <pc:docMk/>
            <pc:sldMk cId="2773706632" sldId="263"/>
            <ac:spMk id="4" creationId="{50DF80BE-FD53-49FF-A998-07ED13809EED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20:52:31.125" v="3052" actId="20577"/>
        <pc:sldMkLst>
          <pc:docMk/>
          <pc:sldMk cId="1730581079" sldId="264"/>
        </pc:sldMkLst>
        <pc:spChg chg="mod">
          <ac:chgData name="Appleberry II, Andre L." userId="S::aappleberry@southwest.tn.edu::319fe089-92ab-4734-8c5b-a799b3aff374" providerId="AD" clId="Web-{00941B4D-EBCF-4929-8A5D-BA4A3A4CE43B}" dt="2021-01-08T20:45:57.445" v="2847" actId="20577"/>
          <ac:spMkLst>
            <pc:docMk/>
            <pc:sldMk cId="1730581079" sldId="264"/>
            <ac:spMk id="2" creationId="{EC96854D-553A-48B4-BD47-FF6586BFE556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50:18.248" v="2998" actId="20577"/>
          <ac:spMkLst>
            <pc:docMk/>
            <pc:sldMk cId="1730581079" sldId="264"/>
            <ac:spMk id="3" creationId="{ABBC7DEE-8F46-4512-9863-F99086A5C237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52:31.125" v="3052" actId="20577"/>
          <ac:spMkLst>
            <pc:docMk/>
            <pc:sldMk cId="1730581079" sldId="264"/>
            <ac:spMk id="4" creationId="{55011825-4E6A-47B7-B482-B540EF65359C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21:00:49.449" v="3228" actId="20577"/>
        <pc:sldMkLst>
          <pc:docMk/>
          <pc:sldMk cId="827048408" sldId="265"/>
        </pc:sldMkLst>
        <pc:spChg chg="mod">
          <ac:chgData name="Appleberry II, Andre L." userId="S::aappleberry@southwest.tn.edu::319fe089-92ab-4734-8c5b-a799b3aff374" providerId="AD" clId="Web-{00941B4D-EBCF-4929-8A5D-BA4A3A4CE43B}" dt="2021-01-08T20:52:38.657" v="3065" actId="20577"/>
          <ac:spMkLst>
            <pc:docMk/>
            <pc:sldMk cId="827048408" sldId="265"/>
            <ac:spMk id="2" creationId="{D67CA138-2241-4C4D-AC2F-64253C02644D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0:54:50.503" v="3096" actId="20577"/>
          <ac:spMkLst>
            <pc:docMk/>
            <pc:sldMk cId="827048408" sldId="265"/>
            <ac:spMk id="3" creationId="{85E1D5C0-0045-4374-99BC-4DAA30A86EA4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1:00:49.449" v="3228" actId="20577"/>
          <ac:spMkLst>
            <pc:docMk/>
            <pc:sldMk cId="827048408" sldId="265"/>
            <ac:spMk id="4" creationId="{9E2C5601-ED62-4629-AAA4-BA0F41DAB8E4}"/>
          </ac:spMkLst>
        </pc:spChg>
      </pc:sldChg>
      <pc:sldChg chg="modSp new">
        <pc:chgData name="Appleberry II, Andre L." userId="S::aappleberry@southwest.tn.edu::319fe089-92ab-4734-8c5b-a799b3aff374" providerId="AD" clId="Web-{00941B4D-EBCF-4929-8A5D-BA4A3A4CE43B}" dt="2021-01-08T21:10:08.461" v="3494" actId="20577"/>
        <pc:sldMkLst>
          <pc:docMk/>
          <pc:sldMk cId="1705035756" sldId="266"/>
        </pc:sldMkLst>
        <pc:spChg chg="mod">
          <ac:chgData name="Appleberry II, Andre L." userId="S::aappleberry@southwest.tn.edu::319fe089-92ab-4734-8c5b-a799b3aff374" providerId="AD" clId="Web-{00941B4D-EBCF-4929-8A5D-BA4A3A4CE43B}" dt="2021-01-08T21:03:42.124" v="3268" actId="20577"/>
          <ac:spMkLst>
            <pc:docMk/>
            <pc:sldMk cId="1705035756" sldId="266"/>
            <ac:spMk id="2" creationId="{15515B59-23CC-4A1C-8CB7-022FBC8546D7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1:08:04.208" v="3395" actId="20577"/>
          <ac:spMkLst>
            <pc:docMk/>
            <pc:sldMk cId="1705035756" sldId="266"/>
            <ac:spMk id="3" creationId="{730CC75A-0EC2-4984-8D72-58B9AE95358E}"/>
          </ac:spMkLst>
        </pc:spChg>
        <pc:spChg chg="mod">
          <ac:chgData name="Appleberry II, Andre L." userId="S::aappleberry@southwest.tn.edu::319fe089-92ab-4734-8c5b-a799b3aff374" providerId="AD" clId="Web-{00941B4D-EBCF-4929-8A5D-BA4A3A4CE43B}" dt="2021-01-08T21:10:08.461" v="3494" actId="20577"/>
          <ac:spMkLst>
            <pc:docMk/>
            <pc:sldMk cId="1705035756" sldId="266"/>
            <ac:spMk id="4" creationId="{82A9387A-DBE6-4BD8-A61E-2D5C67FB2CF2}"/>
          </ac:spMkLst>
        </pc:spChg>
      </pc:sldChg>
      <pc:sldMasterChg chg="add del addSldLayout delSldLayout">
        <pc:chgData name="Appleberry II, Andre L." userId="S::aappleberry@southwest.tn.edu::319fe089-92ab-4734-8c5b-a799b3aff374" providerId="AD" clId="Web-{00941B4D-EBCF-4929-8A5D-BA4A3A4CE43B}" dt="2021-01-08T18:55:07.848" v="4"/>
        <pc:sldMasterMkLst>
          <pc:docMk/>
          <pc:sldMasterMk cId="0" sldId="2147483648"/>
        </pc:sldMasterMkLst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848" v="4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Appleberry II, Andre L." userId="S::aappleberry@southwest.tn.edu::319fe089-92ab-4734-8c5b-a799b3aff374" providerId="AD" clId="Web-{00941B4D-EBCF-4929-8A5D-BA4A3A4CE43B}" dt="2021-01-08T18:54:48.660" v="1"/>
        <pc:sldMasterMkLst>
          <pc:docMk/>
          <pc:sldMasterMk cId="2205139231" sldId="2147483660"/>
        </pc:sldMasterMkLst>
        <pc:sldLayoutChg chg="add del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309747321" sldId="2147483661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499807835" sldId="2147483662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2695785129" sldId="2147483663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983806490" sldId="2147483664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353629831" sldId="2147483665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550956961" sldId="2147483666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3469054265" sldId="2147483667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2241033120" sldId="2147483668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405152812" sldId="2147483669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2832543332" sldId="2147483670"/>
          </pc:sldLayoutMkLst>
        </pc:sldLayoutChg>
        <pc:sldLayoutChg chg="add del replId">
          <pc:chgData name="Appleberry II, Andre L." userId="S::aappleberry@southwest.tn.edu::319fe089-92ab-4734-8c5b-a799b3aff374" providerId="AD" clId="Web-{00941B4D-EBCF-4929-8A5D-BA4A3A4CE43B}" dt="2021-01-08T18:54:48.660" v="1"/>
          <pc:sldLayoutMkLst>
            <pc:docMk/>
            <pc:sldMasterMk cId="2205139231" sldId="2147483660"/>
            <pc:sldLayoutMk cId="1964235625" sldId="2147483671"/>
          </pc:sldLayoutMkLst>
        </pc:sldLayoutChg>
      </pc:sldMasterChg>
      <pc:sldMasterChg chg="add del addSldLayout delSldLayout">
        <pc:chgData name="Appleberry II, Andre L." userId="S::aappleberry@southwest.tn.edu::319fe089-92ab-4734-8c5b-a799b3aff374" providerId="AD" clId="Web-{00941B4D-EBCF-4929-8A5D-BA4A3A4CE43B}" dt="2021-01-08T18:55:07.770" v="3"/>
        <pc:sldMasterMkLst>
          <pc:docMk/>
          <pc:sldMasterMk cId="2827690388" sldId="2147483673"/>
        </pc:sldMasterMkLst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2333326518" sldId="2147483662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1260223861" sldId="2147483663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2976643122" sldId="2147483664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2395073181" sldId="2147483665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3419579173" sldId="2147483666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3362328743" sldId="2147483667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1863826192" sldId="2147483668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1442839479" sldId="2147483669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3327006788" sldId="2147483670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509685768" sldId="2147483671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8:55:07.770" v="3"/>
          <pc:sldLayoutMkLst>
            <pc:docMk/>
            <pc:sldMasterMk cId="2827690388" sldId="2147483673"/>
            <pc:sldLayoutMk cId="672955830" sldId="2147483672"/>
          </pc:sldLayoutMkLst>
        </pc:sldLayoutChg>
      </pc:sldMasterChg>
      <pc:sldMasterChg chg="add del addSldLayout delSldLayout">
        <pc:chgData name="Appleberry II, Andre L." userId="S::aappleberry@southwest.tn.edu::319fe089-92ab-4734-8c5b-a799b3aff374" providerId="AD" clId="Web-{00941B4D-EBCF-4929-8A5D-BA4A3A4CE43B}" dt="2021-01-08T19:06:26.910" v="300"/>
        <pc:sldMasterMkLst>
          <pc:docMk/>
          <pc:sldMasterMk cId="3792923539" sldId="2147483725"/>
        </pc:sldMasterMkLst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7194129" sldId="2147483714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868741739" sldId="2147483715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373391050" sldId="2147483716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520693060" sldId="2147483717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2747887408" sldId="2147483718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2790698491" sldId="2147483719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361933397" sldId="2147483720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300107193" sldId="2147483721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2687253396" sldId="2147483722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401589136" sldId="2147483723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792923539" sldId="2147483725"/>
            <pc:sldLayoutMk cId="1383485557" sldId="2147483724"/>
          </pc:sldLayoutMkLst>
        </pc:sldLayoutChg>
      </pc:sldMasterChg>
      <pc:sldMasterChg chg="add del addSldLayout delSldLayout">
        <pc:chgData name="Appleberry II, Andre L." userId="S::aappleberry@southwest.tn.edu::319fe089-92ab-4734-8c5b-a799b3aff374" providerId="AD" clId="Web-{00941B4D-EBCF-4929-8A5D-BA4A3A4CE43B}" dt="2021-01-08T19:06:26.832" v="299"/>
        <pc:sldMasterMkLst>
          <pc:docMk/>
          <pc:sldMasterMk cId="4119863961" sldId="2147483749"/>
        </pc:sldMasterMkLst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3626711930" sldId="2147483738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859872645" sldId="2147483739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461621203" sldId="2147483740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724774416" sldId="2147483741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65587538" sldId="2147483742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681712647" sldId="2147483743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587190366" sldId="2147483744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13676278" sldId="2147483745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1630189231" sldId="2147483746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3434930676" sldId="2147483747"/>
          </pc:sldLayoutMkLst>
        </pc:sldLayoutChg>
        <pc:sldLayoutChg chg="add del">
          <pc:chgData name="Appleberry II, Andre L." userId="S::aappleberry@southwest.tn.edu::319fe089-92ab-4734-8c5b-a799b3aff374" providerId="AD" clId="Web-{00941B4D-EBCF-4929-8A5D-BA4A3A4CE43B}" dt="2021-01-08T19:06:26.832" v="299"/>
          <pc:sldLayoutMkLst>
            <pc:docMk/>
            <pc:sldMasterMk cId="4119863961" sldId="2147483749"/>
            <pc:sldLayoutMk cId="4273400317" sldId="2147483748"/>
          </pc:sldLayoutMkLst>
        </pc:sldLayoutChg>
      </pc:sldMasterChg>
      <pc:sldMasterChg chg="add addSldLayout">
        <pc:chgData name="Appleberry II, Andre L." userId="S::aappleberry@southwest.tn.edu::319fe089-92ab-4734-8c5b-a799b3aff374" providerId="AD" clId="Web-{00941B4D-EBCF-4929-8A5D-BA4A3A4CE43B}" dt="2021-01-08T19:06:26.910" v="300"/>
        <pc:sldMasterMkLst>
          <pc:docMk/>
          <pc:sldMasterMk cId="3915125348" sldId="2147483762"/>
        </pc:sldMasterMkLst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3645024724" sldId="2147483751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227141504" sldId="2147483752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94713591" sldId="2147483753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507596677" sldId="2147483754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373085976" sldId="2147483755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86987040" sldId="2147483756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213087189" sldId="2147483757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2401904250" sldId="2147483758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2708394487" sldId="2147483759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82973454" sldId="2147483760"/>
          </pc:sldLayoutMkLst>
        </pc:sldLayoutChg>
        <pc:sldLayoutChg chg="add">
          <pc:chgData name="Appleberry II, Andre L." userId="S::aappleberry@southwest.tn.edu::319fe089-92ab-4734-8c5b-a799b3aff374" providerId="AD" clId="Web-{00941B4D-EBCF-4929-8A5D-BA4A3A4CE43B}" dt="2021-01-08T19:06:26.910" v="300"/>
          <pc:sldLayoutMkLst>
            <pc:docMk/>
            <pc:sldMasterMk cId="3915125348" sldId="2147483762"/>
            <pc:sldLayoutMk cId="3285789659" sldId="2147483761"/>
          </pc:sldLayoutMkLst>
        </pc:sldLayoutChg>
      </pc:sldMasterChg>
    </pc:docChg>
  </pc:docChgLst>
  <pc:docChgLst>
    <pc:chgData name="Appleberry II, Andre L." userId="S::aappleberry@southwest.tn.edu::319fe089-92ab-4734-8c5b-a799b3aff374" providerId="AD" clId="Web-{0B62EFC7-CF35-ADF4-498E-DC48D84E8592}"/>
    <pc:docChg chg="modSld modMainMaster">
      <pc:chgData name="Appleberry II, Andre L." userId="S::aappleberry@southwest.tn.edu::319fe089-92ab-4734-8c5b-a799b3aff374" providerId="AD" clId="Web-{0B62EFC7-CF35-ADF4-498E-DC48D84E8592}" dt="2021-01-11T18:21:00.270" v="20"/>
      <pc:docMkLst>
        <pc:docMk/>
      </pc:docMkLst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401567019" sldId="256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2371750079" sldId="257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3783320905" sldId="258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3909401811" sldId="259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3790609424" sldId="260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2893564837" sldId="261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1921510285" sldId="262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2773706632" sldId="263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1730581079" sldId="264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827048408" sldId="265"/>
        </pc:sldMkLst>
      </pc:sldChg>
      <pc:sldChg chg="modTransition">
        <pc:chgData name="Appleberry II, Andre L." userId="S::aappleberry@southwest.tn.edu::319fe089-92ab-4734-8c5b-a799b3aff374" providerId="AD" clId="Web-{0B62EFC7-CF35-ADF4-498E-DC48D84E8592}" dt="2021-01-11T18:21:00.270" v="20"/>
        <pc:sldMkLst>
          <pc:docMk/>
          <pc:sldMk cId="1705035756" sldId="266"/>
        </pc:sldMkLst>
      </pc:sldChg>
      <pc:sldMasterChg chg="modTransition modSldLayout">
        <pc:chgData name="Appleberry II, Andre L." userId="S::aappleberry@southwest.tn.edu::319fe089-92ab-4734-8c5b-a799b3aff374" providerId="AD" clId="Web-{0B62EFC7-CF35-ADF4-498E-DC48D84E8592}" dt="2021-01-11T18:21:00.270" v="20"/>
        <pc:sldMasterMkLst>
          <pc:docMk/>
          <pc:sldMasterMk cId="297182874" sldId="2147483763"/>
        </pc:sldMasterMkLst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97824648" sldId="2147483764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104545421" sldId="2147483765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726464351" sldId="2147483766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2423384845" sldId="2147483767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316553597" sldId="2147483768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2572380879" sldId="2147483769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3203156269" sldId="2147483770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1209119525" sldId="2147483771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1875850219" sldId="2147483772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1314503138" sldId="2147483773"/>
          </pc:sldLayoutMkLst>
        </pc:sldLayoutChg>
        <pc:sldLayoutChg chg="modTransition">
          <pc:chgData name="Appleberry II, Andre L." userId="S::aappleberry@southwest.tn.edu::319fe089-92ab-4734-8c5b-a799b3aff374" providerId="AD" clId="Web-{0B62EFC7-CF35-ADF4-498E-DC48D84E8592}" dt="2021-01-11T18:21:00.270" v="20"/>
          <pc:sldLayoutMkLst>
            <pc:docMk/>
            <pc:sldMasterMk cId="297182874" sldId="2147483763"/>
            <pc:sldLayoutMk cId="2253749358" sldId="214748377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0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4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6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8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38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15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1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5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9919753-F4B5-4D09-93A1-CB75D4D0B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37" y="400328"/>
            <a:ext cx="9584747" cy="2637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B2CD9-6FDE-4931-B385-48DCEE0F4C52}"/>
              </a:ext>
            </a:extLst>
          </p:cNvPr>
          <p:cNvSpPr txBox="1"/>
          <p:nvPr/>
        </p:nvSpPr>
        <p:spPr>
          <a:xfrm>
            <a:off x="1644072" y="3119582"/>
            <a:ext cx="86348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/>
          </a:p>
          <a:p>
            <a:r>
              <a:rPr lang="en-US" sz="3600"/>
              <a:t>      Tips on successful online learning.</a:t>
            </a:r>
          </a:p>
        </p:txBody>
      </p:sp>
      <p:pic>
        <p:nvPicPr>
          <p:cNvPr id="2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123CD01-55D1-477C-A43A-75001DB2B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097" y="4629727"/>
            <a:ext cx="3280351" cy="1905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32407">
        <p15:prstTrans prst="fracture"/>
      </p:transition>
    </mc:Choice>
    <mc:Fallback xmlns="">
      <p:transition spd="med" advTm="32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854D-553A-48B4-BD47-FF6586BF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Moving and go outside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C7DEE-8F46-4512-9863-F99086A5C2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4000" dirty="0"/>
              <a:t>Why?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You won't feel so couped up you'll get the essential nutrients and exercise needed. </a:t>
            </a:r>
            <a:endParaRPr lang="en-US" sz="2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11825-4E6A-47B7-B482-B540EF653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4000" dirty="0"/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Take breaks outside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Go for a walk</a:t>
            </a:r>
          </a:p>
          <a:p>
            <a:pPr marL="359410" indent="-359410">
              <a:buClr>
                <a:srgbClr val="EF8C6A"/>
              </a:buClr>
            </a:pPr>
            <a:endParaRPr lang="en-US" sz="24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5" descr="A picture containing toy, different, skiing, ball&#10;&#10;Description automatically generated">
            <a:extLst>
              <a:ext uri="{FF2B5EF4-FFF2-40B4-BE49-F238E27FC236}">
                <a16:creationId xmlns:a16="http://schemas.microsoft.com/office/drawing/2014/main" id="{3ACEC613-A57E-4974-BC88-F93F05906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0" y="2546350"/>
            <a:ext cx="2743200" cy="2057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8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1311">
        <p15:prstTrans prst="fracture"/>
      </p:transition>
    </mc:Choice>
    <mc:Fallback xmlns="">
      <p:transition spd="med" advTm="21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5B59-23CC-4A1C-8CB7-022FBC85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Don't work on the weekend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CC75A-0EC2-4984-8D72-58B9AE953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269787"/>
            <a:ext cx="6269591" cy="23826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Why?</a:t>
            </a:r>
            <a:endParaRPr lang="en-US"/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You deserve a break.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87A-DBE6-4BD8-A61E-2D5C67FB2C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Spend time with family.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Watch Movies.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GET REST!</a:t>
            </a:r>
          </a:p>
        </p:txBody>
      </p:sp>
      <p:pic>
        <p:nvPicPr>
          <p:cNvPr id="5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3BBA6A3-EADB-4A72-B655-12D3E7E8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0" y="1781175"/>
            <a:ext cx="2743200" cy="24828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8067">
        <p15:prstTrans prst="fracture"/>
      </p:transition>
    </mc:Choice>
    <mc:Fallback xmlns="">
      <p:transition spd="med" advTm="28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A391123F-6FB8-4415-8D16-374E7CEC5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475" y="643466"/>
            <a:ext cx="7935050" cy="55710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50275">
        <p15:prstTrans prst="fracture"/>
      </p:transition>
    </mc:Choice>
    <mc:Fallback xmlns="">
      <p:transition spd="med" advTm="50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2F2D-FF9F-41E8-9BCF-AC35B5A9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Alarms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67F98-43A0-4E86-BA4E-C0928B6252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Why?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track your time, be more focused and reward yourself when you finish. 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endParaRPr lang="en-US" sz="4000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39963-D426-4F73-9494-BC33B4D5AA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Set your phone timer for 30 minutes, then give yourself 5-10 minutes of free time!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14BC8-148A-430B-B6FC-92B3BDDFCA8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" name="Picture 6" descr="A clock hanging on the wall&#10;&#10;Description automatically generated">
            <a:extLst>
              <a:ext uri="{FF2B5EF4-FFF2-40B4-BE49-F238E27FC236}">
                <a16:creationId xmlns:a16="http://schemas.microsoft.com/office/drawing/2014/main" id="{188A25FD-7901-4630-AAD7-553AC111D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650" y="4495800"/>
            <a:ext cx="2286000" cy="2286000"/>
          </a:xfrm>
          <a:prstGeom prst="rect">
            <a:avLst/>
          </a:prstGeom>
        </p:spPr>
      </p:pic>
      <p:pic>
        <p:nvPicPr>
          <p:cNvPr id="9" name="Loud_Alarm_Clock_Buzzer-Muk1984-493547174 (1)">
            <a:hlinkClick r:id="" action="ppaction://media"/>
            <a:extLst>
              <a:ext uri="{FF2B5EF4-FFF2-40B4-BE49-F238E27FC236}">
                <a16:creationId xmlns:a16="http://schemas.microsoft.com/office/drawing/2014/main" id="{10B3AC56-04C2-4BF5-BA9B-629A59B78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3625" y="6054725"/>
            <a:ext cx="730250" cy="7302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2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5810">
        <p15:prstTrans prst="fracture"/>
      </p:transition>
    </mc:Choice>
    <mc:Fallback xmlns="">
      <p:transition spd="med" advTm="25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682" objId="9"/>
        <p14:triggerEvt type="onClick" time="23682" objId="9"/>
        <p14:stopEvt time="25810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4DB7-0B07-42F7-8012-AD55618E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</a:t>
            </a:r>
            <a:r>
              <a:rPr lang="en-US"/>
              <a:t>Organized Study </a:t>
            </a:r>
            <a:r>
              <a:rPr lang="en-US" dirty="0"/>
              <a:t>Space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EBDD-C3CE-4E45-8A95-0EABBC3605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Why?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study space will help you focus and create less distractions.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sure laptop is charged at all times .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E59E8-F1A0-46E3-948A-DC72C9AC04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How?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Find somewhere quiet.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Find a desk or table.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Organize it with your computer and other supplies.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23B7381-D05C-425E-952A-DEC71068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00" y="2679700"/>
            <a:ext cx="2743200" cy="2565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0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3618">
        <p15:prstTrans prst="fracture"/>
      </p:transition>
    </mc:Choice>
    <mc:Fallback xmlns="">
      <p:transition spd="med" advTm="23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4E73-58B7-42D7-9605-C3A13505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Stick to a Routine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97682-12BF-4DDB-8DBC-57A167194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3878" y="523787"/>
            <a:ext cx="6269591" cy="23826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You'll have more time and be less tired. </a:t>
            </a:r>
          </a:p>
          <a:p>
            <a:pPr marL="0" indent="0">
              <a:buClr>
                <a:srgbClr val="EF8C6A"/>
              </a:buClr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endParaRPr lang="en-US" sz="1800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3B3C3-B71B-4E45-BC1C-335877AF3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4851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Get up on time..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Get dressed.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Have something to eat.</a:t>
            </a:r>
          </a:p>
          <a:p>
            <a:pPr marL="359410" indent="-359410">
              <a:buClr>
                <a:srgbClr val="EF8C6A"/>
              </a:buClr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endParaRPr lang="en-US" sz="44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F492EED-B5F8-4797-A703-A2FCCC13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2434031"/>
            <a:ext cx="3575049" cy="21804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434">
        <p15:prstTrans prst="fracture"/>
      </p:transition>
    </mc:Choice>
    <mc:Fallback xmlns="">
      <p:transition spd="med" advTm="18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1D07-A148-4D9B-A597-E43DDAC6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with Teachers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CCBE5-46B4-45A7-9B17-82F48DB659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Why?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need to know what to do (teachers are there to help)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Clr>
                <a:srgbClr val="EF8C6A"/>
              </a:buClr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6EAA-2743-40D2-9DAD-47ED60F10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2393950"/>
            <a:ext cx="4740150" cy="33750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59410" indent="-359410"/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How?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Check online school platforms daily. (emails, zoom, teams, PAWS) You will find these icons on your dashboard.</a:t>
            </a:r>
            <a:endParaRPr 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AECCE07-6AAB-46ED-B70D-D6D572567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5638800"/>
            <a:ext cx="1079500" cy="1092200"/>
          </a:xfrm>
          <a:prstGeom prst="rect">
            <a:avLst/>
          </a:prstGeom>
        </p:spPr>
      </p:pic>
      <p:pic>
        <p:nvPicPr>
          <p:cNvPr id="7" name="Picture 7" descr="Logo, icon&#10;&#10;Description automatically generated">
            <a:extLst>
              <a:ext uri="{FF2B5EF4-FFF2-40B4-BE49-F238E27FC236}">
                <a16:creationId xmlns:a16="http://schemas.microsoft.com/office/drawing/2014/main" id="{B43AF707-B31C-4426-99E9-575B666B6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0" y="5772150"/>
            <a:ext cx="927100" cy="996950"/>
          </a:xfrm>
          <a:prstGeom prst="rect">
            <a:avLst/>
          </a:prstGeom>
        </p:spPr>
      </p:pic>
      <p:pic>
        <p:nvPicPr>
          <p:cNvPr id="5" name="Picture 7" descr="A person wearing a suit and tie talking on a cell phone&#10;&#10;Description automatically generated">
            <a:extLst>
              <a:ext uri="{FF2B5EF4-FFF2-40B4-BE49-F238E27FC236}">
                <a16:creationId xmlns:a16="http://schemas.microsoft.com/office/drawing/2014/main" id="{50BCCDD7-BD90-480F-81A3-3A82D9AE9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800" y="2263775"/>
            <a:ext cx="2743200" cy="15430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0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7403">
        <p15:prstTrans prst="fracture"/>
      </p:transition>
    </mc:Choice>
    <mc:Fallback xmlns="">
      <p:transition spd="med" advTm="27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E19E-91D4-4D62-8AA3-858D725F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Daily Checklist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0596-415A-4816-82BB-718A5B9DD4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359410" indent="-359410"/>
            <a:r>
              <a:rPr lang="en-US" sz="4000" b="1" dirty="0"/>
              <a:t>Why?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It will keep you on track, you can measure your work and the things you need to accomplish. 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A84C8-0454-40CB-AC48-B7A32509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67568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59410" indent="-359410"/>
            <a:r>
              <a:rPr lang="en-US" sz="4000" dirty="0"/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Use your phone notes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Write it down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Reward yourself for your accomplishments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FFFFFF"/>
                </a:solidFill>
              </a:rPr>
              <a:t>. </a:t>
            </a:r>
            <a:endParaRPr lang="en-US" sz="24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5" descr="A picture containing person, holding, bat, small&#10;&#10;Description automatically generated">
            <a:extLst>
              <a:ext uri="{FF2B5EF4-FFF2-40B4-BE49-F238E27FC236}">
                <a16:creationId xmlns:a16="http://schemas.microsoft.com/office/drawing/2014/main" id="{51E94107-34E3-4723-95C6-1DFF32BD4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00" y="2498725"/>
            <a:ext cx="2743200" cy="30670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4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793">
        <p15:prstTrans prst="fracture"/>
      </p:transition>
    </mc:Choice>
    <mc:Fallback xmlns="">
      <p:transition spd="med" advTm="18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869-7F37-436E-B85D-9D4CE9CA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Don't sit down all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C69E2-8D7C-4E53-A311-7BE39FEBB9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Why?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It is bad for your posture and legs.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You can become sore and stiff, when may lead to bad health. </a:t>
            </a:r>
            <a:endParaRPr lang="en-US" sz="2400"/>
          </a:p>
          <a:p>
            <a:pPr marL="359410" indent="-359410">
              <a:buClr>
                <a:srgbClr val="EF8C6A"/>
              </a:buClr>
            </a:pPr>
            <a:endParaRPr lang="en-US" sz="4000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EA2C8-257D-478F-BE5C-5E4E460416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How?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Create a standing desk.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Sit on an exercise ball.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Walk around the house while working.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16F3254-698E-481D-99A9-CA1EC3071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2727325"/>
            <a:ext cx="2743200" cy="26606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1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2539">
        <p15:prstTrans prst="fracture"/>
      </p:transition>
    </mc:Choice>
    <mc:Fallback xmlns="">
      <p:transition spd="med" advTm="22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A138-2241-4C4D-AC2F-64253C02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 healthier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1D5C0-0045-4374-99BC-4DAA30A86E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Why?</a:t>
            </a:r>
            <a:endParaRPr lang="en-US"/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Healthy eating helps with better brain function and you can learn better.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C5601-ED62-4629-AAA4-BA0F41DAB8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en-US" sz="4000" dirty="0"/>
              <a:t>How?</a:t>
            </a:r>
            <a:endParaRPr lang="en-US"/>
          </a:p>
          <a:p>
            <a:pPr marL="359410" indent="-359410">
              <a:buClr>
                <a:srgbClr val="EF8C6A"/>
              </a:buClr>
            </a:pPr>
            <a:r>
              <a:rPr lang="en-US" sz="2400"/>
              <a:t>Have a healthy breakfast.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Eat a small meal before evening </a:t>
            </a:r>
            <a:r>
              <a:rPr lang="en-US" sz="2400"/>
              <a:t>classes.</a:t>
            </a:r>
            <a:endParaRPr lang="en-US" sz="2400" dirty="0"/>
          </a:p>
          <a:p>
            <a:pPr marL="359410" indent="-359410">
              <a:buClr>
                <a:srgbClr val="EF8C6A"/>
              </a:buClr>
            </a:pPr>
            <a:r>
              <a:rPr lang="en-US" sz="2400"/>
              <a:t>Eat more fruit and vegetables. </a:t>
            </a:r>
          </a:p>
          <a:p>
            <a:pPr marL="0" indent="0">
              <a:buClr>
                <a:srgbClr val="EF8C6A"/>
              </a:buClr>
              <a:buNone/>
            </a:pPr>
            <a:endParaRPr lang="en-US" sz="24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5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A4BDEB76-1B47-4098-B321-9002A054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501900"/>
            <a:ext cx="2463800" cy="24701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1796">
        <p15:prstTrans prst="fracture"/>
      </p:transition>
    </mc:Choice>
    <mc:Fallback xmlns="">
      <p:transition spd="med" advTm="21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4FA2-6FD0-4C27-83FF-730B48A4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the screen time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1C43F-EB67-4301-AFDD-A66838A2AB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59410" indent="-359410"/>
            <a:r>
              <a:rPr lang="en-US" sz="4000" dirty="0"/>
              <a:t>Why?</a:t>
            </a:r>
            <a:endParaRPr lang="en-US"/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You will feel better, your eyes will get </a:t>
            </a:r>
            <a:r>
              <a:rPr lang="en-US" sz="2400"/>
              <a:t>rest and you will sleep better.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F80BE-FD53-49FF-A998-07ED13809E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59410" indent="-359410"/>
            <a:r>
              <a:rPr lang="en-US" sz="4000" dirty="0"/>
              <a:t>How? </a:t>
            </a:r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Don't go on your phone or watch tv when taking a break or before bed.</a:t>
            </a:r>
            <a:endParaRPr lang="en-US" sz="2400"/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Do crossword </a:t>
            </a:r>
            <a:r>
              <a:rPr lang="en-US" sz="2400"/>
              <a:t>puzzles.</a:t>
            </a:r>
            <a:endParaRPr lang="en-US" sz="2400" dirty="0"/>
          </a:p>
          <a:p>
            <a:pPr marL="359410" indent="-359410">
              <a:buClr>
                <a:srgbClr val="EF8C6A"/>
              </a:buClr>
            </a:pPr>
            <a:r>
              <a:rPr lang="en-US" sz="2400" dirty="0"/>
              <a:t>Draw or </a:t>
            </a:r>
            <a:r>
              <a:rPr lang="en-US" sz="2400"/>
              <a:t>Paint.</a:t>
            </a:r>
            <a:endParaRPr lang="en-US" sz="2400" dirty="0"/>
          </a:p>
          <a:p>
            <a:pPr marL="359410" indent="-359410">
              <a:buClr>
                <a:srgbClr val="EF8C6A"/>
              </a:buClr>
            </a:pPr>
            <a:r>
              <a:rPr lang="en-US" sz="2400"/>
              <a:t>Listen to </a:t>
            </a:r>
            <a:r>
              <a:rPr lang="en-US" sz="2400" dirty="0"/>
              <a:t>music</a:t>
            </a:r>
            <a:r>
              <a:rPr lang="en-US" sz="2400"/>
              <a:t> .</a:t>
            </a:r>
          </a:p>
        </p:txBody>
      </p:sp>
      <p:pic>
        <p:nvPicPr>
          <p:cNvPr id="5" name="Picture 5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1EEFBEBD-22D9-4E11-80B5-8D5908AA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600" y="2171700"/>
            <a:ext cx="2743200" cy="1828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3907">
        <p15:prstTrans prst="fracture"/>
      </p:transition>
    </mc:Choice>
    <mc:Fallback xmlns="">
      <p:transition spd="med" advTm="23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B61219B22D8D4AB5133A8DC9BC0887" ma:contentTypeVersion="7" ma:contentTypeDescription="Create a new document." ma:contentTypeScope="" ma:versionID="164324f47084ee7e019cdeefa3c07b2d">
  <xsd:schema xmlns:xsd="http://www.w3.org/2001/XMLSchema" xmlns:xs="http://www.w3.org/2001/XMLSchema" xmlns:p="http://schemas.microsoft.com/office/2006/metadata/properties" xmlns:ns3="0fc8bbcf-ede5-40fb-ad98-cac5699fd97e" xmlns:ns4="a1990944-5eac-42bf-a7a9-17c0cf390b75" targetNamespace="http://schemas.microsoft.com/office/2006/metadata/properties" ma:root="true" ma:fieldsID="d8749b61feaa1eee6954cab113476c4c" ns3:_="" ns4:_="">
    <xsd:import namespace="0fc8bbcf-ede5-40fb-ad98-cac5699fd97e"/>
    <xsd:import namespace="a1990944-5eac-42bf-a7a9-17c0cf390b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8bbcf-ede5-40fb-ad98-cac5699fd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90944-5eac-42bf-a7a9-17c0cf390b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D624BB-B393-4942-88B8-7E6ED53078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c8bbcf-ede5-40fb-ad98-cac5699fd97e"/>
    <ds:schemaRef ds:uri="a1990944-5eac-42bf-a7a9-17c0cf390b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0FF7D7-5FC1-411D-9F2B-A35E74AA9EEF}">
  <ds:schemaRefs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a1990944-5eac-42bf-a7a9-17c0cf390b7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0fc8bbcf-ede5-40fb-ad98-cac5699fd97e"/>
  </ds:schemaRefs>
</ds:datastoreItem>
</file>

<file path=customXml/itemProps3.xml><?xml version="1.0" encoding="utf-8"?>
<ds:datastoreItem xmlns:ds="http://schemas.openxmlformats.org/officeDocument/2006/customXml" ds:itemID="{F5359068-8A7D-4D8B-9474-BA1389156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TC103457464[[fn=Dividend]]</Template>
  <TotalTime>1903</TotalTime>
  <Words>291</Words>
  <Application>Microsoft Office PowerPoint</Application>
  <PresentationFormat>Widescreen</PresentationFormat>
  <Paragraphs>71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 Light</vt:lpstr>
      <vt:lpstr>Rockwell</vt:lpstr>
      <vt:lpstr>Wingdings</vt:lpstr>
      <vt:lpstr>Atlas</vt:lpstr>
      <vt:lpstr>PowerPoint Presentation</vt:lpstr>
      <vt:lpstr>Set Alarms </vt:lpstr>
      <vt:lpstr>Create an Organized Study Space </vt:lpstr>
      <vt:lpstr>Stick to a Routine </vt:lpstr>
      <vt:lpstr>Communicate with Teachers </vt:lpstr>
      <vt:lpstr>Create Daily Checklist </vt:lpstr>
      <vt:lpstr>Don't sit down all day</vt:lpstr>
      <vt:lpstr>Eat healthier </vt:lpstr>
      <vt:lpstr>Reduce the screen time </vt:lpstr>
      <vt:lpstr>Get Moving and go outside </vt:lpstr>
      <vt:lpstr>Don't work on the weekend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Stevenson Appleberry, Tabitha L.</dc:creator>
  <cp:lastModifiedBy>Claxton, Ronald A.</cp:lastModifiedBy>
  <cp:revision>632</cp:revision>
  <dcterms:created xsi:type="dcterms:W3CDTF">2021-01-08T18:54:15Z</dcterms:created>
  <dcterms:modified xsi:type="dcterms:W3CDTF">2021-02-01T18:56:51Z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0x010100E3B61219B22D8D4AB5133A8DC9BC0887</vt:lpwstr>
  </property>
</Properties>
</file>