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"/>
  </p:notesMasterIdLst>
  <p:sldIdLst>
    <p:sldId id="278" r:id="rId2"/>
    <p:sldId id="303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81965"/>
    <a:srgbClr val="21488A"/>
    <a:srgbClr val="013A7F"/>
    <a:srgbClr val="295294"/>
    <a:srgbClr val="0B1967"/>
    <a:srgbClr val="0919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6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irley, Jeremy" userId="05dac84c-a4b0-4bca-89dc-f5b1ad366684" providerId="ADAL" clId="{E8471D9A-648C-418D-BDB7-60485B07A5A3}"/>
    <pc:docChg chg="undo custSel modMainMaster">
      <pc:chgData name="Shirley, Jeremy" userId="05dac84c-a4b0-4bca-89dc-f5b1ad366684" providerId="ADAL" clId="{E8471D9A-648C-418D-BDB7-60485B07A5A3}" dt="2023-07-27T13:33:47.926" v="1" actId="478"/>
      <pc:docMkLst>
        <pc:docMk/>
      </pc:docMkLst>
      <pc:sldMasterChg chg="modSldLayout">
        <pc:chgData name="Shirley, Jeremy" userId="05dac84c-a4b0-4bca-89dc-f5b1ad366684" providerId="ADAL" clId="{E8471D9A-648C-418D-BDB7-60485B07A5A3}" dt="2023-07-27T13:33:47.926" v="1" actId="478"/>
        <pc:sldMasterMkLst>
          <pc:docMk/>
          <pc:sldMasterMk cId="208867" sldId="2147483768"/>
        </pc:sldMasterMkLst>
        <pc:sldLayoutChg chg="addSp delSp mod">
          <pc:chgData name="Shirley, Jeremy" userId="05dac84c-a4b0-4bca-89dc-f5b1ad366684" providerId="ADAL" clId="{E8471D9A-648C-418D-BDB7-60485B07A5A3}" dt="2023-07-27T13:33:47.926" v="1" actId="478"/>
          <pc:sldLayoutMkLst>
            <pc:docMk/>
            <pc:sldMasterMk cId="208867" sldId="2147483768"/>
            <pc:sldLayoutMk cId="1942889123" sldId="2147483770"/>
          </pc:sldLayoutMkLst>
          <pc:picChg chg="add del">
            <ac:chgData name="Shirley, Jeremy" userId="05dac84c-a4b0-4bca-89dc-f5b1ad366684" providerId="ADAL" clId="{E8471D9A-648C-418D-BDB7-60485B07A5A3}" dt="2023-07-27T13:33:47.926" v="1" actId="478"/>
            <ac:picMkLst>
              <pc:docMk/>
              <pc:sldMasterMk cId="208867" sldId="2147483768"/>
              <pc:sldLayoutMk cId="1942889123" sldId="2147483770"/>
              <ac:picMk id="8" creationId="{9C96EAC1-677E-5D83-D724-D130090126EA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609A0C-9018-46A1-ABEA-9D76F8F7080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E9E3E-A297-416C-BDF3-8D742AEC4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4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640A-0731-4714-B447-269797401A5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7485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719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92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95226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487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03981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0199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C6F21-F018-4204-85E7-82C639DF687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640A-0731-4714-B447-269797401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2279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C6F21-F018-4204-85E7-82C639DF687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640A-0731-4714-B447-269797401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70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38026"/>
            <a:ext cx="8534400" cy="8610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250199"/>
            <a:ext cx="8534400" cy="468037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DAE8E4-CD14-CC20-7BA8-A1CB4A4EE2A0}"/>
              </a:ext>
            </a:extLst>
          </p:cNvPr>
          <p:cNvSpPr/>
          <p:nvPr userDrawn="1"/>
        </p:nvSpPr>
        <p:spPr>
          <a:xfrm>
            <a:off x="0" y="5981700"/>
            <a:ext cx="12192000" cy="8763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C96EAC1-677E-5D83-D724-D130090126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2537" y="6032827"/>
            <a:ext cx="3324225" cy="77404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0ED8D5F-754D-3D0F-E016-5336568E0E0D}"/>
              </a:ext>
            </a:extLst>
          </p:cNvPr>
          <p:cNvSpPr txBox="1"/>
          <p:nvPr userDrawn="1"/>
        </p:nvSpPr>
        <p:spPr>
          <a:xfrm>
            <a:off x="0" y="6189016"/>
            <a:ext cx="2685351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400" b="1" dirty="0"/>
              <a:t>southwest.tn.edu</a:t>
            </a:r>
          </a:p>
        </p:txBody>
      </p:sp>
    </p:spTree>
    <p:extLst>
      <p:ext uri="{BB962C8B-B14F-4D97-AF65-F5344CB8AC3E}">
        <p14:creationId xmlns:p14="http://schemas.microsoft.com/office/powerpoint/2010/main" val="1942889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C6F21-F018-4204-85E7-82C639DF687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640A-0731-4714-B447-269797401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08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C6F21-F018-4204-85E7-82C639DF687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640A-0731-4714-B447-269797401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533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C6F21-F018-4204-85E7-82C639DF687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640A-0731-4714-B447-269797401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66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C6F21-F018-4204-85E7-82C639DF687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640A-0731-4714-B447-269797401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635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C6F21-F018-4204-85E7-82C639DF687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640A-0731-4714-B447-269797401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082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C6F21-F018-4204-85E7-82C639DF687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640A-0731-4714-B447-269797401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107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C6F21-F018-4204-85E7-82C639DF687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640A-0731-4714-B447-269797401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71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accent1">
                <a:lumMod val="67000"/>
              </a:schemeClr>
            </a:gs>
            <a:gs pos="62000">
              <a:schemeClr val="accent1">
                <a:lumMod val="97000"/>
                <a:lumOff val="3000"/>
              </a:schemeClr>
            </a:gs>
            <a:gs pos="2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6922AC5-20E6-4989-A1AD-E1ABDA2CCC79}"/>
              </a:ext>
            </a:extLst>
          </p:cNvPr>
          <p:cNvSpPr txBox="1"/>
          <p:nvPr/>
        </p:nvSpPr>
        <p:spPr>
          <a:xfrm>
            <a:off x="514350" y="3267434"/>
            <a:ext cx="8401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PRESENTATION TITLE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4F1E787-003A-48B7-8C0F-3C9F7EEF4B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" y="683712"/>
            <a:ext cx="5472382" cy="14243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99205F8-AF1E-C080-CBBD-BD3A134711DF}"/>
              </a:ext>
            </a:extLst>
          </p:cNvPr>
          <p:cNvSpPr txBox="1"/>
          <p:nvPr/>
        </p:nvSpPr>
        <p:spPr>
          <a:xfrm>
            <a:off x="514350" y="3989061"/>
            <a:ext cx="8401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Presenter Name</a:t>
            </a:r>
          </a:p>
        </p:txBody>
      </p:sp>
    </p:spTree>
    <p:extLst>
      <p:ext uri="{BB962C8B-B14F-4D97-AF65-F5344CB8AC3E}">
        <p14:creationId xmlns:p14="http://schemas.microsoft.com/office/powerpoint/2010/main" val="609542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7AF51-8874-D33F-D273-998C9E802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47C59-5ABF-75D9-5FAF-17F32FB7E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26851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19972</TotalTime>
  <Words>4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Century Gothic</vt:lpstr>
      <vt:lpstr>Wingdings 3</vt:lpstr>
      <vt:lpstr>Slice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Thomas, Daphne J.</dc:creator>
  <cp:lastModifiedBy>Shirley, Jeremy</cp:lastModifiedBy>
  <cp:revision>131</cp:revision>
  <dcterms:created xsi:type="dcterms:W3CDTF">2018-09-28T22:27:03Z</dcterms:created>
  <dcterms:modified xsi:type="dcterms:W3CDTF">2023-07-27T13:33:56Z</dcterms:modified>
</cp:coreProperties>
</file>