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369" r:id="rId2"/>
    <p:sldId id="370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B1967"/>
    <a:srgbClr val="091965"/>
    <a:srgbClr val="081965"/>
    <a:srgbClr val="2952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F9429-AEAC-4125-AF37-C16F47329A75}" v="1" dt="2023-07-27T13:58:47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ley, Jeremy" userId="05dac84c-a4b0-4bca-89dc-f5b1ad366684" providerId="ADAL" clId="{495F9429-AEAC-4125-AF37-C16F47329A75}"/>
    <pc:docChg chg="custSel modMainMaster">
      <pc:chgData name="Shirley, Jeremy" userId="05dac84c-a4b0-4bca-89dc-f5b1ad366684" providerId="ADAL" clId="{495F9429-AEAC-4125-AF37-C16F47329A75}" dt="2023-07-27T13:59:09.194" v="50" actId="113"/>
      <pc:docMkLst>
        <pc:docMk/>
      </pc:docMkLst>
      <pc:sldMasterChg chg="modSldLayout">
        <pc:chgData name="Shirley, Jeremy" userId="05dac84c-a4b0-4bca-89dc-f5b1ad366684" providerId="ADAL" clId="{495F9429-AEAC-4125-AF37-C16F47329A75}" dt="2023-07-27T13:59:09.194" v="50" actId="113"/>
        <pc:sldMasterMkLst>
          <pc:docMk/>
          <pc:sldMasterMk cId="1552041004" sldId="2147483864"/>
        </pc:sldMasterMkLst>
        <pc:sldLayoutChg chg="addSp delSp modSp mod">
          <pc:chgData name="Shirley, Jeremy" userId="05dac84c-a4b0-4bca-89dc-f5b1ad366684" providerId="ADAL" clId="{495F9429-AEAC-4125-AF37-C16F47329A75}" dt="2023-07-27T13:59:09.194" v="50" actId="113"/>
          <pc:sldLayoutMkLst>
            <pc:docMk/>
            <pc:sldMasterMk cId="1552041004" sldId="2147483864"/>
            <pc:sldLayoutMk cId="704917597" sldId="2147483865"/>
          </pc:sldLayoutMkLst>
          <pc:spChg chg="del">
            <ac:chgData name="Shirley, Jeremy" userId="05dac84c-a4b0-4bca-89dc-f5b1ad366684" providerId="ADAL" clId="{495F9429-AEAC-4125-AF37-C16F47329A75}" dt="2023-07-27T13:58:33.718" v="0" actId="478"/>
            <ac:spMkLst>
              <pc:docMk/>
              <pc:sldMasterMk cId="1552041004" sldId="2147483864"/>
              <pc:sldLayoutMk cId="704917597" sldId="2147483865"/>
              <ac:spMk id="13" creationId="{72BC7EFE-A29C-7410-6102-F66C4A3AAAEE}"/>
            </ac:spMkLst>
          </pc:spChg>
          <pc:spChg chg="add mod">
            <ac:chgData name="Shirley, Jeremy" userId="05dac84c-a4b0-4bca-89dc-f5b1ad366684" providerId="ADAL" clId="{495F9429-AEAC-4125-AF37-C16F47329A75}" dt="2023-07-27T13:59:09.194" v="50" actId="113"/>
            <ac:spMkLst>
              <pc:docMk/>
              <pc:sldMasterMk cId="1552041004" sldId="2147483864"/>
              <pc:sldLayoutMk cId="704917597" sldId="2147483865"/>
              <ac:spMk id="14" creationId="{544586E7-588D-B969-22B9-12EA6871E5DF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B27480-6642-453A-A3D9-F46B1648B785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E48FA6-8B2B-4DDC-A73B-8ECED9C04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3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0A78D0D-3F9C-BACF-B2D3-411D75FCC4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570" b="680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AE5C37-DD89-F040-0687-381ED708CB0D}"/>
              </a:ext>
            </a:extLst>
          </p:cNvPr>
          <p:cNvSpPr/>
          <p:nvPr userDrawn="1"/>
        </p:nvSpPr>
        <p:spPr>
          <a:xfrm>
            <a:off x="-20" y="0"/>
            <a:ext cx="12192000" cy="6858000"/>
          </a:xfrm>
          <a:prstGeom prst="rect">
            <a:avLst/>
          </a:prstGeom>
          <a:solidFill>
            <a:srgbClr val="002776">
              <a:alpha val="66667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0ECC77-6BB8-58A1-F81C-4D6173FF4636}"/>
              </a:ext>
            </a:extLst>
          </p:cNvPr>
          <p:cNvSpPr/>
          <p:nvPr userDrawn="1"/>
        </p:nvSpPr>
        <p:spPr>
          <a:xfrm rot="5400000">
            <a:off x="-3321172" y="3321169"/>
            <a:ext cx="6858000" cy="2156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522502"/>
            <a:ext cx="9144000" cy="990698"/>
          </a:xfrm>
          <a:noFill/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1605275"/>
            <a:ext cx="9144000" cy="690044"/>
          </a:xfrm>
          <a:noFill/>
        </p:spPr>
        <p:txBody>
          <a:bodyPr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544586E7-588D-B969-22B9-12EA6871E5DF}"/>
              </a:ext>
            </a:extLst>
          </p:cNvPr>
          <p:cNvSpPr txBox="1">
            <a:spLocks/>
          </p:cNvSpPr>
          <p:nvPr userDrawn="1"/>
        </p:nvSpPr>
        <p:spPr>
          <a:xfrm>
            <a:off x="1523980" y="6213994"/>
            <a:ext cx="9144000" cy="6900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southwest.tn.edu</a:t>
            </a:r>
          </a:p>
        </p:txBody>
      </p:sp>
    </p:spTree>
    <p:extLst>
      <p:ext uri="{BB962C8B-B14F-4D97-AF65-F5344CB8AC3E}">
        <p14:creationId xmlns:p14="http://schemas.microsoft.com/office/powerpoint/2010/main" val="70491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10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7192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48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794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998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80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73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580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53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557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722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9A7526-BC62-4760-994C-7F59B257CBB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458" y="6176963"/>
            <a:ext cx="2924791" cy="68103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2F61E11-B89A-EDEA-68F9-6FC968D1B5D1}"/>
              </a:ext>
            </a:extLst>
          </p:cNvPr>
          <p:cNvSpPr/>
          <p:nvPr userDrawn="1"/>
        </p:nvSpPr>
        <p:spPr>
          <a:xfrm>
            <a:off x="0" y="6176962"/>
            <a:ext cx="12192000" cy="6810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358BB92-3C77-3EF9-E48D-31FFFB831E3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458" y="6176963"/>
            <a:ext cx="2924791" cy="681037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576E71FF-1C04-1A73-F200-E2C3FE5DC09E}"/>
              </a:ext>
            </a:extLst>
          </p:cNvPr>
          <p:cNvSpPr txBox="1">
            <a:spLocks/>
          </p:cNvSpPr>
          <p:nvPr userDrawn="1"/>
        </p:nvSpPr>
        <p:spPr>
          <a:xfrm>
            <a:off x="93649" y="6334918"/>
            <a:ext cx="2206924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southwest.tn.edu</a:t>
            </a:r>
          </a:p>
        </p:txBody>
      </p:sp>
    </p:spTree>
    <p:extLst>
      <p:ext uri="{BB962C8B-B14F-4D97-AF65-F5344CB8AC3E}">
        <p14:creationId xmlns:p14="http://schemas.microsoft.com/office/powerpoint/2010/main" val="155204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FEE1-8491-2D2C-6DFA-F0165689D2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B40B1-919C-7A3D-B6DF-2C87896F1B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3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61E90-D117-354D-D8EC-993C74736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0F786-F395-6C96-6B6B-3376F6342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2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6778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Daphne J.</dc:creator>
  <cp:lastModifiedBy>Shirley, Jeremy</cp:lastModifiedBy>
  <cp:revision>691</cp:revision>
  <cp:lastPrinted>2019-04-09T19:36:41Z</cp:lastPrinted>
  <dcterms:created xsi:type="dcterms:W3CDTF">2018-09-28T22:27:03Z</dcterms:created>
  <dcterms:modified xsi:type="dcterms:W3CDTF">2023-07-27T13:59:10Z</dcterms:modified>
</cp:coreProperties>
</file>