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6"/>
    <a:srgbClr val="003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98063E-DE37-4594-BC5A-59628C4A7AD1}" v="1" dt="2023-07-27T13:25:10.6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8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rley, Jeremy" userId="05dac84c-a4b0-4bca-89dc-f5b1ad366684" providerId="ADAL" clId="{D798063E-DE37-4594-BC5A-59628C4A7AD1}"/>
    <pc:docChg chg="custSel addSld delSld modMainMaster">
      <pc:chgData name="Shirley, Jeremy" userId="05dac84c-a4b0-4bca-89dc-f5b1ad366684" providerId="ADAL" clId="{D798063E-DE37-4594-BC5A-59628C4A7AD1}" dt="2023-07-27T13:47:01.716" v="35" actId="207"/>
      <pc:docMkLst>
        <pc:docMk/>
      </pc:docMkLst>
      <pc:sldChg chg="new del">
        <pc:chgData name="Shirley, Jeremy" userId="05dac84c-a4b0-4bca-89dc-f5b1ad366684" providerId="ADAL" clId="{D798063E-DE37-4594-BC5A-59628C4A7AD1}" dt="2023-07-27T13:27:04.502" v="34" actId="47"/>
        <pc:sldMkLst>
          <pc:docMk/>
          <pc:sldMk cId="1145231918" sldId="259"/>
        </pc:sldMkLst>
      </pc:sldChg>
      <pc:sldMasterChg chg="addSp modSp mod modSldLayout">
        <pc:chgData name="Shirley, Jeremy" userId="05dac84c-a4b0-4bca-89dc-f5b1ad366684" providerId="ADAL" clId="{D798063E-DE37-4594-BC5A-59628C4A7AD1}" dt="2023-07-27T13:47:01.716" v="35" actId="207"/>
        <pc:sldMasterMkLst>
          <pc:docMk/>
          <pc:sldMasterMk cId="3256741012" sldId="2147483648"/>
        </pc:sldMasterMkLst>
        <pc:spChg chg="mod">
          <ac:chgData name="Shirley, Jeremy" userId="05dac84c-a4b0-4bca-89dc-f5b1ad366684" providerId="ADAL" clId="{D798063E-DE37-4594-BC5A-59628C4A7AD1}" dt="2023-07-27T13:24:49.138" v="0" actId="14100"/>
          <ac:spMkLst>
            <pc:docMk/>
            <pc:sldMasterMk cId="3256741012" sldId="2147483648"/>
            <ac:spMk id="3" creationId="{A32A3133-71DE-4FC6-939E-8BE4849DC98B}"/>
          </ac:spMkLst>
        </pc:spChg>
        <pc:spChg chg="mod">
          <ac:chgData name="Shirley, Jeremy" userId="05dac84c-a4b0-4bca-89dc-f5b1ad366684" providerId="ADAL" clId="{D798063E-DE37-4594-BC5A-59628C4A7AD1}" dt="2023-07-27T13:47:01.716" v="35" actId="207"/>
          <ac:spMkLst>
            <pc:docMk/>
            <pc:sldMasterMk cId="3256741012" sldId="2147483648"/>
            <ac:spMk id="7" creationId="{0EE58D8A-C472-E23E-2220-090C627AD3D7}"/>
          </ac:spMkLst>
        </pc:spChg>
        <pc:spChg chg="add mod">
          <ac:chgData name="Shirley, Jeremy" userId="05dac84c-a4b0-4bca-89dc-f5b1ad366684" providerId="ADAL" clId="{D798063E-DE37-4594-BC5A-59628C4A7AD1}" dt="2023-07-27T13:25:57.626" v="29" actId="403"/>
          <ac:spMkLst>
            <pc:docMk/>
            <pc:sldMasterMk cId="3256741012" sldId="2147483648"/>
            <ac:spMk id="9" creationId="{D1221F23-3033-B701-008F-9F9AD044ABA8}"/>
          </ac:spMkLst>
        </pc:spChg>
        <pc:sldLayoutChg chg="delSp mod">
          <pc:chgData name="Shirley, Jeremy" userId="05dac84c-a4b0-4bca-89dc-f5b1ad366684" providerId="ADAL" clId="{D798063E-DE37-4594-BC5A-59628C4A7AD1}" dt="2023-07-27T13:26:42.335" v="32" actId="478"/>
          <pc:sldLayoutMkLst>
            <pc:docMk/>
            <pc:sldMasterMk cId="3256741012" sldId="2147483648"/>
            <pc:sldLayoutMk cId="2142150345" sldId="2147483649"/>
          </pc:sldLayoutMkLst>
          <pc:spChg chg="del">
            <ac:chgData name="Shirley, Jeremy" userId="05dac84c-a4b0-4bca-89dc-f5b1ad366684" providerId="ADAL" clId="{D798063E-DE37-4594-BC5A-59628C4A7AD1}" dt="2023-07-27T13:26:39.852" v="30" actId="478"/>
            <ac:spMkLst>
              <pc:docMk/>
              <pc:sldMasterMk cId="3256741012" sldId="2147483648"/>
              <pc:sldLayoutMk cId="2142150345" sldId="2147483649"/>
              <ac:spMk id="4" creationId="{FB5244C2-A980-40A2-9078-8A1CA476ADEC}"/>
            </ac:spMkLst>
          </pc:spChg>
          <pc:spChg chg="del">
            <ac:chgData name="Shirley, Jeremy" userId="05dac84c-a4b0-4bca-89dc-f5b1ad366684" providerId="ADAL" clId="{D798063E-DE37-4594-BC5A-59628C4A7AD1}" dt="2023-07-27T13:26:41.172" v="31" actId="478"/>
            <ac:spMkLst>
              <pc:docMk/>
              <pc:sldMasterMk cId="3256741012" sldId="2147483648"/>
              <pc:sldLayoutMk cId="2142150345" sldId="2147483649"/>
              <ac:spMk id="5" creationId="{E1618BE2-CB8A-472E-BD6C-3839CDC56DD1}"/>
            </ac:spMkLst>
          </pc:spChg>
          <pc:spChg chg="del">
            <ac:chgData name="Shirley, Jeremy" userId="05dac84c-a4b0-4bca-89dc-f5b1ad366684" providerId="ADAL" clId="{D798063E-DE37-4594-BC5A-59628C4A7AD1}" dt="2023-07-27T13:26:42.335" v="32" actId="478"/>
            <ac:spMkLst>
              <pc:docMk/>
              <pc:sldMasterMk cId="3256741012" sldId="2147483648"/>
              <pc:sldLayoutMk cId="2142150345" sldId="2147483649"/>
              <ac:spMk id="6" creationId="{939DC1D6-3118-4E0B-B1F9-3FD6C0A492E5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88467-B3F6-4B0E-9858-22E0AB9E4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D0BD2-4303-435C-81F4-1DB4C86F5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215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F784B-1DB1-43B7-85CE-FEDBA207A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51658-A079-4F09-BF02-CE6EAA093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39017-2413-4AAF-B3F8-5C0EC494A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3E505-963D-43B8-A7C2-36F77DB1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0ED21-CDC9-4611-8824-05A415B7D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79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81921-2394-4D8E-B2DC-E3BC3210C3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34848-6201-46AD-90AD-E25CD0156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9D667-10F0-4251-B2B1-71ADEBD38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39CD1-AD2F-45A4-8DC6-3655C8994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E03D6-BFD2-4170-B149-FD4C7DB6D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714B4-4300-4F0E-8128-DB1963A85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1AC33-A1B0-4E03-86C7-C353BF1AD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9435F-2A0A-4088-A54F-8CBB129A1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5C70-369F-4121-A395-28ECD643D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75223-2DE7-4866-A9F3-354966E4C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6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23F01-3F66-4331-95DA-0D6CD1F22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DE239-696C-4C90-84B4-6DE296624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5FD6-7ADF-40D6-B233-83C1A04B7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99180-2B9A-4D79-9588-759CFB87E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00B26-274D-417E-B305-75E61095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2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DF886-6D06-419A-A9F0-A232C224B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90C58-333E-4606-B80D-C27BB60366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E72BF-F92E-4E2E-B00F-3FF9CFDB7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45231-4E66-4083-898E-C3564E2B6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B3CD8-3DCE-4A8B-9029-F644540B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0AEDC-FBEE-4523-8EC6-7DA64212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6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0AA0F-11FD-4BC0-99D9-94F73119F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9FA43-F65A-4C66-9AB7-EF409F0C0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F4C8B-97BD-4500-9266-BE9454E9D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E7B-E288-4F30-9EE2-B89BCD62C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E7649F-711E-4DED-BFD3-2E926BC7E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75722-5FDD-4FFC-BCC7-2C79E5ED4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08A27-DBAB-40AE-8D76-48448D761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3A11A9-BBA2-43E5-B028-20B9D8C33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8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7935-08B3-4FB3-8FD9-5DD0BCE45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02BF5-CB03-4045-A0DF-47DE899FD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7DBCE-5E95-429B-A61C-F7054844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259BC6-D054-47CC-A4F2-7415B18F1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0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9C0CA5-A575-49D0-BB62-E9F0F37DC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C7C67D-69ED-40D1-A398-0BD7D3E1C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B34EA-A6E9-42A2-847F-4DC10494B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09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6D1B8-5EBE-4915-B85E-739B70842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F9B52-BBB5-4179-81FF-25DEDD135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D312B-E3DA-44D5-8C12-EBEDD1856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8B2F9-7A80-4C68-ABCE-E1900889B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F7C2E-A24A-4781-9AAE-862E33C9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2EDAD-A615-44D6-B2D4-AF9C3E219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4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9457-803E-4A0D-88D4-6FB7C967A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3AD263-5AA7-446F-AD72-5F07A125B0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9F06FF-414E-4365-8DC9-385EE4F20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ADE3E-175B-43D4-AD03-3D16F6BB0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BB8BB-3F24-4C7D-9B43-79F67683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B118F-F1B4-401E-8778-D6EA2929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5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ABF25E-7BBA-4C63-B7EC-9A75D84A7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A3133-71DE-4FC6-939E-8BE4849DC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67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3EFF8-CB07-4192-A110-B641C46E4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54DB3-0078-4997-BF18-A86346F64400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8002E-11CD-46C7-B514-2E1BFF0F2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FC2ED-0E5D-40FB-80BF-E7843A295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F3A3C-CB68-416C-BDF1-07FC29F1CEE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E58D8A-C472-E23E-2220-090C627AD3D7}"/>
              </a:ext>
            </a:extLst>
          </p:cNvPr>
          <p:cNvSpPr/>
          <p:nvPr userDrawn="1"/>
        </p:nvSpPr>
        <p:spPr>
          <a:xfrm>
            <a:off x="0" y="6029325"/>
            <a:ext cx="12192000" cy="828675"/>
          </a:xfrm>
          <a:prstGeom prst="rect">
            <a:avLst/>
          </a:prstGeom>
          <a:solidFill>
            <a:srgbClr val="00277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1416BE-BF42-CA90-7420-7718C9A3A17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771" y="6174098"/>
            <a:ext cx="2074223" cy="53986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1221F23-3033-B701-008F-9F9AD044ABA8}"/>
              </a:ext>
            </a:extLst>
          </p:cNvPr>
          <p:cNvSpPr txBox="1"/>
          <p:nvPr userDrawn="1"/>
        </p:nvSpPr>
        <p:spPr>
          <a:xfrm>
            <a:off x="190006" y="6243607"/>
            <a:ext cx="207422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southwest.tn.edu</a:t>
            </a:r>
          </a:p>
        </p:txBody>
      </p:sp>
    </p:spTree>
    <p:extLst>
      <p:ext uri="{BB962C8B-B14F-4D97-AF65-F5344CB8AC3E}">
        <p14:creationId xmlns:p14="http://schemas.microsoft.com/office/powerpoint/2010/main" val="325674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8FE2D3-3B31-49C8-B950-2837B5EB9F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80276" cy="6858000"/>
          </a:xfrm>
          <a:prstGeom prst="rect">
            <a:avLst/>
          </a:prstGeom>
          <a:effectLst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8B5D760-22FF-A247-973F-0D6A61488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4825"/>
            <a:ext cx="9144000" cy="107112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46374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783C2-EB71-0B99-7B45-0F95420A3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BA0F2-B1D1-FA65-D588-1270849C7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88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Office Theme</vt:lpstr>
      <vt:lpstr>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</dc:title>
  <dc:creator>Fedinec, Diana</dc:creator>
  <cp:lastModifiedBy>Shirley, Jeremy</cp:lastModifiedBy>
  <cp:revision>2</cp:revision>
  <dcterms:created xsi:type="dcterms:W3CDTF">2023-07-26T20:31:39Z</dcterms:created>
  <dcterms:modified xsi:type="dcterms:W3CDTF">2023-07-27T13:47:10Z</dcterms:modified>
</cp:coreProperties>
</file>